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8" r:id="rId3"/>
    <p:sldId id="256" r:id="rId4"/>
    <p:sldId id="257" r:id="rId5"/>
    <p:sldId id="258" r:id="rId6"/>
    <p:sldId id="259" r:id="rId7"/>
    <p:sldId id="269" r:id="rId8"/>
    <p:sldId id="260" r:id="rId9"/>
    <p:sldId id="261" r:id="rId10"/>
    <p:sldId id="262" r:id="rId11"/>
    <p:sldId id="270" r:id="rId12"/>
    <p:sldId id="263" r:id="rId13"/>
    <p:sldId id="271" r:id="rId14"/>
    <p:sldId id="265" r:id="rId15"/>
    <p:sldId id="266" r:id="rId16"/>
    <p:sldId id="267" r:id="rId17"/>
    <p:sldId id="268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6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289DE5-FCAA-4CD2-9E78-49C7FE56A91C}" type="doc">
      <dgm:prSet loTypeId="urn:microsoft.com/office/officeart/2005/8/layout/chevron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1D8E1A34-95F0-4E77-B3F1-2BDC0C04983F}">
      <dgm:prSet phldrT="[文本]"/>
      <dgm:spPr/>
      <dgm:t>
        <a:bodyPr/>
        <a:lstStyle/>
        <a:p>
          <a:r>
            <a:rPr lang="en-US" altLang="zh-CN" dirty="0" smtClean="0"/>
            <a:t>1</a:t>
          </a:r>
          <a:endParaRPr lang="zh-CN" altLang="en-US" dirty="0"/>
        </a:p>
      </dgm:t>
    </dgm:pt>
    <dgm:pt modelId="{18D94EA4-2671-4D9B-B578-6C0F2C257AF8}" cxnId="{BC3DDDCD-50A6-4E90-92B3-BC80BAD7EB5F}" type="parTrans">
      <dgm:prSet/>
      <dgm:spPr/>
      <dgm:t>
        <a:bodyPr/>
        <a:lstStyle/>
        <a:p>
          <a:endParaRPr lang="zh-CN" altLang="en-US"/>
        </a:p>
      </dgm:t>
    </dgm:pt>
    <dgm:pt modelId="{7192629E-B2C3-4983-B307-153D682A6553}" cxnId="{BC3DDDCD-50A6-4E90-92B3-BC80BAD7EB5F}" type="sibTrans">
      <dgm:prSet/>
      <dgm:spPr/>
      <dgm:t>
        <a:bodyPr/>
        <a:lstStyle/>
        <a:p>
          <a:endParaRPr lang="zh-CN" altLang="en-US"/>
        </a:p>
      </dgm:t>
    </dgm:pt>
    <dgm:pt modelId="{F08289CB-2CAD-4350-8529-92F5771F8304}">
      <dgm:prSet phldrT="[文本]"/>
      <dgm:spPr/>
      <dgm:t>
        <a:bodyPr/>
        <a:lstStyle/>
        <a:p>
          <a:r>
            <a:rPr lang="zh-CN" altLang="en-US" dirty="0" smtClean="0"/>
            <a:t>从后往前找</a:t>
          </a:r>
          <a:endParaRPr lang="zh-CN" altLang="en-US" dirty="0"/>
        </a:p>
      </dgm:t>
    </dgm:pt>
    <dgm:pt modelId="{9CFE87E4-168C-433F-8F0E-75C6D700ACE8}" cxnId="{9DAFBB1D-3F93-4025-8513-0053CE92BD1D}" type="parTrans">
      <dgm:prSet/>
      <dgm:spPr/>
      <dgm:t>
        <a:bodyPr/>
        <a:lstStyle/>
        <a:p>
          <a:endParaRPr lang="zh-CN" altLang="en-US"/>
        </a:p>
      </dgm:t>
    </dgm:pt>
    <dgm:pt modelId="{0D1668FB-FCFF-47D1-9E39-74E7C3EF00B4}" cxnId="{9DAFBB1D-3F93-4025-8513-0053CE92BD1D}" type="sibTrans">
      <dgm:prSet/>
      <dgm:spPr/>
      <dgm:t>
        <a:bodyPr/>
        <a:lstStyle/>
        <a:p>
          <a:endParaRPr lang="zh-CN" altLang="en-US"/>
        </a:p>
      </dgm:t>
    </dgm:pt>
    <dgm:pt modelId="{B426FC60-AF65-4961-B7D3-B417B37C7588}">
      <dgm:prSet phldrT="[文本]"/>
      <dgm:spPr/>
      <dgm:t>
        <a:bodyPr/>
        <a:lstStyle/>
        <a:p>
          <a:r>
            <a:rPr lang="en-US" altLang="zh-CN" dirty="0" smtClean="0"/>
            <a:t>2</a:t>
          </a:r>
          <a:endParaRPr lang="zh-CN" altLang="en-US" dirty="0"/>
        </a:p>
      </dgm:t>
    </dgm:pt>
    <dgm:pt modelId="{3CB198D1-B50D-425C-A2AF-8BD9B93B17FF}" cxnId="{60A4B60E-56AB-47C9-9504-C7EBF75C9462}" type="parTrans">
      <dgm:prSet/>
      <dgm:spPr/>
      <dgm:t>
        <a:bodyPr/>
        <a:lstStyle/>
        <a:p>
          <a:endParaRPr lang="zh-CN" altLang="en-US"/>
        </a:p>
      </dgm:t>
    </dgm:pt>
    <dgm:pt modelId="{D11C6950-81E3-4F8E-9C03-FE968093E338}" cxnId="{60A4B60E-56AB-47C9-9504-C7EBF75C9462}" type="sibTrans">
      <dgm:prSet/>
      <dgm:spPr/>
      <dgm:t>
        <a:bodyPr/>
        <a:lstStyle/>
        <a:p>
          <a:endParaRPr lang="zh-CN" altLang="en-US"/>
        </a:p>
      </dgm:t>
    </dgm:pt>
    <dgm:pt modelId="{BDFCFFC7-55E4-4A34-BE5F-90E919CBC2EC}">
      <dgm:prSet phldrT="[文本]"/>
      <dgm:spPr/>
      <dgm:t>
        <a:bodyPr/>
        <a:lstStyle/>
        <a:p>
          <a:r>
            <a:rPr lang="zh-CN" altLang="en-US" dirty="0" smtClean="0"/>
            <a:t>找到皇帝音元音</a:t>
          </a:r>
          <a:endParaRPr lang="zh-CN" altLang="en-US" dirty="0"/>
        </a:p>
      </dgm:t>
    </dgm:pt>
    <dgm:pt modelId="{9F4218B8-9F18-4D05-AA37-6CAD0B5DE577}" cxnId="{FB7B9E06-AFFD-4D62-B404-F4D38A4DE345}" type="parTrans">
      <dgm:prSet/>
      <dgm:spPr/>
      <dgm:t>
        <a:bodyPr/>
        <a:lstStyle/>
        <a:p>
          <a:endParaRPr lang="zh-CN" altLang="en-US"/>
        </a:p>
      </dgm:t>
    </dgm:pt>
    <dgm:pt modelId="{CBD37995-037F-4771-86B9-15092822432F}" cxnId="{FB7B9E06-AFFD-4D62-B404-F4D38A4DE345}" type="sibTrans">
      <dgm:prSet/>
      <dgm:spPr/>
      <dgm:t>
        <a:bodyPr/>
        <a:lstStyle/>
        <a:p>
          <a:endParaRPr lang="zh-CN" altLang="en-US"/>
        </a:p>
      </dgm:t>
    </dgm:pt>
    <dgm:pt modelId="{7644C0D2-BBE8-4881-A77D-080A161B0064}">
      <dgm:prSet phldrT="[文本]"/>
      <dgm:spPr/>
      <dgm:t>
        <a:bodyPr/>
        <a:lstStyle/>
        <a:p>
          <a:r>
            <a:rPr lang="en-US" altLang="zh-CN" dirty="0" smtClean="0"/>
            <a:t>6</a:t>
          </a:r>
          <a:endParaRPr lang="zh-CN" altLang="en-US" dirty="0"/>
        </a:p>
      </dgm:t>
    </dgm:pt>
    <dgm:pt modelId="{49308826-3C98-46DA-80D2-CC159E82F94F}" cxnId="{DB1D6D42-63CD-4498-B62D-67B4B2AEB3E4}" type="parTrans">
      <dgm:prSet/>
      <dgm:spPr/>
      <dgm:t>
        <a:bodyPr/>
        <a:lstStyle/>
        <a:p>
          <a:endParaRPr lang="zh-CN" altLang="en-US"/>
        </a:p>
      </dgm:t>
    </dgm:pt>
    <dgm:pt modelId="{2914008C-9B58-4ED9-9864-E229E7574843}" cxnId="{DB1D6D42-63CD-4498-B62D-67B4B2AEB3E4}" type="sibTrans">
      <dgm:prSet/>
      <dgm:spPr/>
      <dgm:t>
        <a:bodyPr/>
        <a:lstStyle/>
        <a:p>
          <a:endParaRPr lang="zh-CN" altLang="en-US"/>
        </a:p>
      </dgm:t>
    </dgm:pt>
    <dgm:pt modelId="{5374BA21-5C89-405D-B699-C92FAB491A89}">
      <dgm:prSet phldrT="[文本]"/>
      <dgm:spPr/>
      <dgm:t>
        <a:bodyPr/>
        <a:lstStyle/>
        <a:p>
          <a:r>
            <a:rPr lang="zh-CN" altLang="en-US" dirty="0" smtClean="0"/>
            <a:t>从前往后按顺序读出来</a:t>
          </a:r>
          <a:endParaRPr lang="zh-CN" altLang="en-US" dirty="0"/>
        </a:p>
      </dgm:t>
    </dgm:pt>
    <dgm:pt modelId="{F1C10593-4873-414C-8642-69DBBCA7E753}" cxnId="{B4392B85-607E-4096-AF6A-2BAF23C765A5}" type="parTrans">
      <dgm:prSet/>
      <dgm:spPr/>
      <dgm:t>
        <a:bodyPr/>
        <a:lstStyle/>
        <a:p>
          <a:endParaRPr lang="zh-CN" altLang="en-US"/>
        </a:p>
      </dgm:t>
    </dgm:pt>
    <dgm:pt modelId="{D5D9FF89-2307-49FD-85B6-1FCEEA2D51B5}" cxnId="{B4392B85-607E-4096-AF6A-2BAF23C765A5}" type="sibTrans">
      <dgm:prSet/>
      <dgm:spPr/>
      <dgm:t>
        <a:bodyPr/>
        <a:lstStyle/>
        <a:p>
          <a:endParaRPr lang="zh-CN" altLang="en-US"/>
        </a:p>
      </dgm:t>
    </dgm:pt>
    <dgm:pt modelId="{56F45E54-16A2-48DC-8971-4ACF64A4E5D4}">
      <dgm:prSet phldrT="[文本]"/>
      <dgm:spPr/>
      <dgm:t>
        <a:bodyPr/>
        <a:lstStyle/>
        <a:p>
          <a:r>
            <a:rPr lang="en-US" altLang="zh-CN" dirty="0" smtClean="0"/>
            <a:t>3</a:t>
          </a:r>
          <a:endParaRPr lang="zh-CN" altLang="en-US" dirty="0"/>
        </a:p>
      </dgm:t>
    </dgm:pt>
    <dgm:pt modelId="{CF55FE27-3CE4-4AAB-8478-6533EA5DF078}" cxnId="{433DD837-57C5-459E-B470-6015E8A30DC4}" type="parTrans">
      <dgm:prSet/>
      <dgm:spPr/>
    </dgm:pt>
    <dgm:pt modelId="{4681A0A9-722E-40A3-B005-472FDF2594B5}" cxnId="{433DD837-57C5-459E-B470-6015E8A30DC4}" type="sibTrans">
      <dgm:prSet/>
      <dgm:spPr/>
    </dgm:pt>
    <dgm:pt modelId="{0959443B-79C1-464B-A640-89987FEEF7B5}">
      <dgm:prSet phldrT="[文本]"/>
      <dgm:spPr/>
      <dgm:t>
        <a:bodyPr/>
        <a:lstStyle/>
        <a:p>
          <a:r>
            <a:rPr lang="en-US" altLang="zh-CN" dirty="0" smtClean="0"/>
            <a:t>  5</a:t>
          </a:r>
          <a:endParaRPr lang="zh-CN" altLang="en-US" dirty="0"/>
        </a:p>
      </dgm:t>
    </dgm:pt>
    <dgm:pt modelId="{969291D3-5201-4652-B131-65CFDEEAD964}" cxnId="{DE3DFE45-0BA2-4D24-B7C1-B4FE173263C0}" type="parTrans">
      <dgm:prSet/>
      <dgm:spPr/>
    </dgm:pt>
    <dgm:pt modelId="{46E39302-E728-46EB-AF4F-2E7AA4512634}" cxnId="{DE3DFE45-0BA2-4D24-B7C1-B4FE173263C0}" type="sibTrans">
      <dgm:prSet/>
      <dgm:spPr/>
    </dgm:pt>
    <dgm:pt modelId="{CE6D130A-8C83-4787-915F-A8B1A44D508A}">
      <dgm:prSet phldrT="[文本]"/>
      <dgm:spPr/>
      <dgm:t>
        <a:bodyPr/>
        <a:lstStyle/>
        <a:p>
          <a:r>
            <a:rPr lang="en-US" altLang="zh-CN" dirty="0" smtClean="0"/>
            <a:t>4</a:t>
          </a:r>
          <a:endParaRPr lang="zh-CN" altLang="en-US" dirty="0"/>
        </a:p>
      </dgm:t>
    </dgm:pt>
    <dgm:pt modelId="{38FE2DDD-3073-4552-9BA5-4FA691E6AF82}" cxnId="{CA295050-550E-47A6-9D2C-CAE8EF9C9F81}" type="parTrans">
      <dgm:prSet/>
      <dgm:spPr/>
    </dgm:pt>
    <dgm:pt modelId="{91EEA0A0-DAFD-45A3-9C1A-30864790A665}" cxnId="{CA295050-550E-47A6-9D2C-CAE8EF9C9F81}" type="sibTrans">
      <dgm:prSet/>
      <dgm:spPr/>
    </dgm:pt>
    <dgm:pt modelId="{E4E4F8FF-9989-4C87-B442-3A3EF470A9F2}">
      <dgm:prSet/>
      <dgm:spPr/>
      <dgm:t>
        <a:bodyPr/>
        <a:lstStyle/>
        <a:p>
          <a:r>
            <a:rPr lang="zh-CN" altLang="en-US" dirty="0" smtClean="0"/>
            <a:t>找到将军音辅音</a:t>
          </a:r>
          <a:endParaRPr lang="zh-CN" altLang="en-US" dirty="0"/>
        </a:p>
      </dgm:t>
    </dgm:pt>
    <dgm:pt modelId="{3D33AB62-71E5-4968-B5A9-DDC9D329A53E}" cxnId="{9DFD3200-5AD3-40AF-9655-5F24E8A07CF4}" type="parTrans">
      <dgm:prSet/>
      <dgm:spPr/>
    </dgm:pt>
    <dgm:pt modelId="{14C4E0FC-4514-45C6-BFC4-A0E6CE5C7541}" cxnId="{9DFD3200-5AD3-40AF-9655-5F24E8A07CF4}" type="sibTrans">
      <dgm:prSet/>
      <dgm:spPr/>
    </dgm:pt>
    <dgm:pt modelId="{3DBF7964-D680-434C-9065-D7DB762888DE}">
      <dgm:prSet/>
      <dgm:spPr/>
      <dgm:t>
        <a:bodyPr/>
        <a:lstStyle/>
        <a:p>
          <a:r>
            <a:rPr lang="zh-CN" altLang="en-US" dirty="0" smtClean="0"/>
            <a:t>两者拼读在一起</a:t>
          </a:r>
          <a:endParaRPr lang="zh-CN" altLang="en-US" dirty="0"/>
        </a:p>
      </dgm:t>
    </dgm:pt>
    <dgm:pt modelId="{7F46028F-07B9-4B28-A396-E0CB304852B8}" cxnId="{EE388DFC-12F7-4B1A-B85F-73EF00C26C95}" type="parTrans">
      <dgm:prSet/>
      <dgm:spPr/>
    </dgm:pt>
    <dgm:pt modelId="{1690EA47-0945-47F5-9E42-2D82EB46F8A8}" cxnId="{EE388DFC-12F7-4B1A-B85F-73EF00C26C95}" type="sibTrans">
      <dgm:prSet/>
      <dgm:spPr/>
    </dgm:pt>
    <dgm:pt modelId="{54327A23-BD17-4293-8FF6-78211CD843FA}">
      <dgm:prSet/>
      <dgm:spPr/>
      <dgm:t>
        <a:bodyPr/>
        <a:lstStyle/>
        <a:p>
          <a:r>
            <a:rPr lang="zh-CN" altLang="en-US" smtClean="0"/>
            <a:t>找到蔡文姬散辅音</a:t>
          </a:r>
          <a:endParaRPr lang="zh-CN" altLang="en-US"/>
        </a:p>
      </dgm:t>
    </dgm:pt>
    <dgm:pt modelId="{91BE5F14-701A-48A3-A28A-FABADA4C062D}" cxnId="{DBD1ECC2-F0BC-4954-8E34-FAB2E246CE80}" type="parTrans">
      <dgm:prSet/>
      <dgm:spPr/>
    </dgm:pt>
    <dgm:pt modelId="{C66315A8-0A10-4B0C-BE54-49450132D010}" cxnId="{DBD1ECC2-F0BC-4954-8E34-FAB2E246CE80}" type="sibTrans">
      <dgm:prSet/>
      <dgm:spPr/>
    </dgm:pt>
    <dgm:pt modelId="{92339153-3017-424B-8AB3-D235362DF65B}" type="pres">
      <dgm:prSet presAssocID="{6C289DE5-FCAA-4CD2-9E78-49C7FE56A91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BC27559-B56A-4A13-A87F-94255AF63941}" type="pres">
      <dgm:prSet presAssocID="{1D8E1A34-95F0-4E77-B3F1-2BDC0C04983F}" presName="composite" presStyleCnt="0"/>
      <dgm:spPr/>
    </dgm:pt>
    <dgm:pt modelId="{BA8BE441-73B4-4365-B3E5-D12741AF9F77}" type="pres">
      <dgm:prSet presAssocID="{1D8E1A34-95F0-4E77-B3F1-2BDC0C04983F}" presName="parentText" presStyleLbl="align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332B939-09B1-469D-9174-B33F05969960}" type="pres">
      <dgm:prSet presAssocID="{1D8E1A34-95F0-4E77-B3F1-2BDC0C04983F}" presName="descendantText" presStyleLbl="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728D49-5AEE-478C-B2C9-4CF77CDC238D}" type="pres">
      <dgm:prSet presAssocID="{7192629E-B2C3-4983-B307-153D682A6553}" presName="sp" presStyleCnt="0"/>
      <dgm:spPr/>
    </dgm:pt>
    <dgm:pt modelId="{0AB10AB7-4768-47F6-8B57-10B2D7ED28C5}" type="pres">
      <dgm:prSet presAssocID="{B426FC60-AF65-4961-B7D3-B417B37C7588}" presName="composite" presStyleCnt="0"/>
      <dgm:spPr/>
    </dgm:pt>
    <dgm:pt modelId="{09BF3EF3-A69C-48A2-8A07-4B0A34B1B426}" type="pres">
      <dgm:prSet presAssocID="{B426FC60-AF65-4961-B7D3-B417B37C7588}" presName="parentText" presStyleLbl="align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5A6870-E3D5-4133-ACCC-97B22DA2A59A}" type="pres">
      <dgm:prSet presAssocID="{B426FC60-AF65-4961-B7D3-B417B37C7588}" presName="descendantText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255A403-51BD-455D-B6AF-503FF67E96F5}" type="pres">
      <dgm:prSet presAssocID="{D11C6950-81E3-4F8E-9C03-FE968093E338}" presName="sp" presStyleCnt="0"/>
      <dgm:spPr/>
    </dgm:pt>
    <dgm:pt modelId="{FB0C6C59-7ADD-4ED9-B11A-4FE800EE9BBE}" type="pres">
      <dgm:prSet presAssocID="{56F45E54-16A2-48DC-8971-4ACF64A4E5D4}" presName="composite" presStyleCnt="0"/>
      <dgm:spPr/>
    </dgm:pt>
    <dgm:pt modelId="{D115E714-B1D8-4431-A1D8-3B9A2383A544}" type="pres">
      <dgm:prSet presAssocID="{56F45E54-16A2-48DC-8971-4ACF64A4E5D4}" presName="parentText" presStyleLbl="align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E6980B-4DA8-465E-8A9F-2F270021A9E9}" type="pres">
      <dgm:prSet presAssocID="{56F45E54-16A2-48DC-8971-4ACF64A4E5D4}" presName="descendantText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3E25AF-1E76-40D9-B995-9E0531E8AC0F}" type="pres">
      <dgm:prSet presAssocID="{4681A0A9-722E-40A3-B005-472FDF2594B5}" presName="sp" presStyleCnt="0"/>
      <dgm:spPr/>
    </dgm:pt>
    <dgm:pt modelId="{41C5ECF3-AB42-4363-BB76-43670AB0BEF4}" type="pres">
      <dgm:prSet presAssocID="{CE6D130A-8C83-4787-915F-A8B1A44D508A}" presName="composite" presStyleCnt="0"/>
      <dgm:spPr/>
    </dgm:pt>
    <dgm:pt modelId="{BF2DFB63-9369-4E20-882A-0DC4E7128EBA}" type="pres">
      <dgm:prSet presAssocID="{CE6D130A-8C83-4787-915F-A8B1A44D508A}" presName="parentText" presStyleLbl="align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CE4DAB-E60C-493E-BB82-E0795BF80672}" type="pres">
      <dgm:prSet presAssocID="{CE6D130A-8C83-4787-915F-A8B1A44D508A}" presName="descendantText" presStyleLbl="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A27CBB-4548-4696-BC8D-FFF68A384788}" type="pres">
      <dgm:prSet presAssocID="{91EEA0A0-DAFD-45A3-9C1A-30864790A665}" presName="sp" presStyleCnt="0"/>
      <dgm:spPr/>
    </dgm:pt>
    <dgm:pt modelId="{3D98844C-B6AA-48B0-8804-6E0CE2F1B9DA}" type="pres">
      <dgm:prSet presAssocID="{0959443B-79C1-464B-A640-89987FEEF7B5}" presName="composite" presStyleCnt="0"/>
      <dgm:spPr/>
    </dgm:pt>
    <dgm:pt modelId="{528F0BC8-1F94-4BD9-AFD8-59ED017135DF}" type="pres">
      <dgm:prSet presAssocID="{0959443B-79C1-464B-A640-89987FEEF7B5}" presName="parentText" presStyleLbl="align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94A933-3B92-46CB-B1A4-9C68F72474DB}" type="pres">
      <dgm:prSet presAssocID="{0959443B-79C1-464B-A640-89987FEEF7B5}" presName="descendantText" presStyleLbl="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9E4121-A272-4C69-A3A1-135DC2C3169E}" type="pres">
      <dgm:prSet presAssocID="{46E39302-E728-46EB-AF4F-2E7AA4512634}" presName="sp" presStyleCnt="0"/>
      <dgm:spPr/>
    </dgm:pt>
    <dgm:pt modelId="{8A262D94-59AD-462C-8CFE-FAD3F3454E26}" type="pres">
      <dgm:prSet presAssocID="{7644C0D2-BBE8-4881-A77D-080A161B0064}" presName="composite" presStyleCnt="0"/>
      <dgm:spPr/>
    </dgm:pt>
    <dgm:pt modelId="{6131949A-D888-4740-BD8E-E86EEB8FA471}" type="pres">
      <dgm:prSet presAssocID="{7644C0D2-BBE8-4881-A77D-080A161B0064}" presName="parentText" presStyleLbl="align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798DD6A-8BE2-42ED-A8E2-0A2ADB4C1ED6}" type="pres">
      <dgm:prSet presAssocID="{7644C0D2-BBE8-4881-A77D-080A161B0064}" presName="descendantText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75F8054-4CA9-4D00-9697-951EB2AFC160}" type="presOf" srcId="{B426FC60-AF65-4961-B7D3-B417B37C7588}" destId="{09BF3EF3-A69C-48A2-8A07-4B0A34B1B426}" srcOrd="0" destOrd="0" presId="urn:microsoft.com/office/officeart/2005/8/layout/chevron2"/>
    <dgm:cxn modelId="{EB821031-5F05-4B41-A003-772F1603FF09}" type="presOf" srcId="{56F45E54-16A2-48DC-8971-4ACF64A4E5D4}" destId="{D115E714-B1D8-4431-A1D8-3B9A2383A544}" srcOrd="0" destOrd="0" presId="urn:microsoft.com/office/officeart/2005/8/layout/chevron2"/>
    <dgm:cxn modelId="{B4392B85-607E-4096-AF6A-2BAF23C765A5}" srcId="{7644C0D2-BBE8-4881-A77D-080A161B0064}" destId="{5374BA21-5C89-405D-B699-C92FAB491A89}" srcOrd="0" destOrd="0" parTransId="{F1C10593-4873-414C-8642-69DBBCA7E753}" sibTransId="{D5D9FF89-2307-49FD-85B6-1FCEEA2D51B5}"/>
    <dgm:cxn modelId="{A4CC7491-5246-4433-88DA-73114F29A26A}" type="presOf" srcId="{3DBF7964-D680-434C-9065-D7DB762888DE}" destId="{33CE4DAB-E60C-493E-BB82-E0795BF80672}" srcOrd="0" destOrd="0" presId="urn:microsoft.com/office/officeart/2005/8/layout/chevron2"/>
    <dgm:cxn modelId="{DBD1ECC2-F0BC-4954-8E34-FAB2E246CE80}" srcId="{0959443B-79C1-464B-A640-89987FEEF7B5}" destId="{54327A23-BD17-4293-8FF6-78211CD843FA}" srcOrd="0" destOrd="0" parTransId="{91BE5F14-701A-48A3-A28A-FABADA4C062D}" sibTransId="{C66315A8-0A10-4B0C-BE54-49450132D010}"/>
    <dgm:cxn modelId="{9E84E747-3571-447A-A132-9EDC2F1C807E}" type="presOf" srcId="{F08289CB-2CAD-4350-8529-92F5771F8304}" destId="{C332B939-09B1-469D-9174-B33F05969960}" srcOrd="0" destOrd="0" presId="urn:microsoft.com/office/officeart/2005/8/layout/chevron2"/>
    <dgm:cxn modelId="{6A157373-F91C-4044-9058-E5D8DB9189EC}" type="presOf" srcId="{7644C0D2-BBE8-4881-A77D-080A161B0064}" destId="{6131949A-D888-4740-BD8E-E86EEB8FA471}" srcOrd="0" destOrd="0" presId="urn:microsoft.com/office/officeart/2005/8/layout/chevron2"/>
    <dgm:cxn modelId="{5F9FEF70-6F12-45EA-B2CE-E6140F1F9DFC}" type="presOf" srcId="{5374BA21-5C89-405D-B699-C92FAB491A89}" destId="{7798DD6A-8BE2-42ED-A8E2-0A2ADB4C1ED6}" srcOrd="0" destOrd="0" presId="urn:microsoft.com/office/officeart/2005/8/layout/chevron2"/>
    <dgm:cxn modelId="{CA295050-550E-47A6-9D2C-CAE8EF9C9F81}" srcId="{6C289DE5-FCAA-4CD2-9E78-49C7FE56A91C}" destId="{CE6D130A-8C83-4787-915F-A8B1A44D508A}" srcOrd="3" destOrd="0" parTransId="{38FE2DDD-3073-4552-9BA5-4FA691E6AF82}" sibTransId="{91EEA0A0-DAFD-45A3-9C1A-30864790A665}"/>
    <dgm:cxn modelId="{1219DA47-B295-4766-88D3-97D93C48E18D}" type="presOf" srcId="{1D8E1A34-95F0-4E77-B3F1-2BDC0C04983F}" destId="{BA8BE441-73B4-4365-B3E5-D12741AF9F77}" srcOrd="0" destOrd="0" presId="urn:microsoft.com/office/officeart/2005/8/layout/chevron2"/>
    <dgm:cxn modelId="{9DFD3200-5AD3-40AF-9655-5F24E8A07CF4}" srcId="{56F45E54-16A2-48DC-8971-4ACF64A4E5D4}" destId="{E4E4F8FF-9989-4C87-B442-3A3EF470A9F2}" srcOrd="0" destOrd="0" parTransId="{3D33AB62-71E5-4968-B5A9-DDC9D329A53E}" sibTransId="{14C4E0FC-4514-45C6-BFC4-A0E6CE5C7541}"/>
    <dgm:cxn modelId="{1D9F9356-FB7D-49E4-97CC-7E47A1B44445}" type="presOf" srcId="{0959443B-79C1-464B-A640-89987FEEF7B5}" destId="{528F0BC8-1F94-4BD9-AFD8-59ED017135DF}" srcOrd="0" destOrd="0" presId="urn:microsoft.com/office/officeart/2005/8/layout/chevron2"/>
    <dgm:cxn modelId="{433DD837-57C5-459E-B470-6015E8A30DC4}" srcId="{6C289DE5-FCAA-4CD2-9E78-49C7FE56A91C}" destId="{56F45E54-16A2-48DC-8971-4ACF64A4E5D4}" srcOrd="2" destOrd="0" parTransId="{CF55FE27-3CE4-4AAB-8478-6533EA5DF078}" sibTransId="{4681A0A9-722E-40A3-B005-472FDF2594B5}"/>
    <dgm:cxn modelId="{FB7B9E06-AFFD-4D62-B404-F4D38A4DE345}" srcId="{B426FC60-AF65-4961-B7D3-B417B37C7588}" destId="{BDFCFFC7-55E4-4A34-BE5F-90E919CBC2EC}" srcOrd="0" destOrd="0" parTransId="{9F4218B8-9F18-4D05-AA37-6CAD0B5DE577}" sibTransId="{CBD37995-037F-4771-86B9-15092822432F}"/>
    <dgm:cxn modelId="{A06C6369-7F06-49D3-93E6-418A609E74FB}" type="presOf" srcId="{54327A23-BD17-4293-8FF6-78211CD843FA}" destId="{3F94A933-3B92-46CB-B1A4-9C68F72474DB}" srcOrd="0" destOrd="0" presId="urn:microsoft.com/office/officeart/2005/8/layout/chevron2"/>
    <dgm:cxn modelId="{9DAFBB1D-3F93-4025-8513-0053CE92BD1D}" srcId="{1D8E1A34-95F0-4E77-B3F1-2BDC0C04983F}" destId="{F08289CB-2CAD-4350-8529-92F5771F8304}" srcOrd="0" destOrd="0" parTransId="{9CFE87E4-168C-433F-8F0E-75C6D700ACE8}" sibTransId="{0D1668FB-FCFF-47D1-9E39-74E7C3EF00B4}"/>
    <dgm:cxn modelId="{BC3DDDCD-50A6-4E90-92B3-BC80BAD7EB5F}" srcId="{6C289DE5-FCAA-4CD2-9E78-49C7FE56A91C}" destId="{1D8E1A34-95F0-4E77-B3F1-2BDC0C04983F}" srcOrd="0" destOrd="0" parTransId="{18D94EA4-2671-4D9B-B578-6C0F2C257AF8}" sibTransId="{7192629E-B2C3-4983-B307-153D682A6553}"/>
    <dgm:cxn modelId="{DE3DFE45-0BA2-4D24-B7C1-B4FE173263C0}" srcId="{6C289DE5-FCAA-4CD2-9E78-49C7FE56A91C}" destId="{0959443B-79C1-464B-A640-89987FEEF7B5}" srcOrd="4" destOrd="0" parTransId="{969291D3-5201-4652-B131-65CFDEEAD964}" sibTransId="{46E39302-E728-46EB-AF4F-2E7AA4512634}"/>
    <dgm:cxn modelId="{6A93C6AC-63CC-44AF-A3BD-728176F29A3D}" type="presOf" srcId="{BDFCFFC7-55E4-4A34-BE5F-90E919CBC2EC}" destId="{815A6870-E3D5-4133-ACCC-97B22DA2A59A}" srcOrd="0" destOrd="0" presId="urn:microsoft.com/office/officeart/2005/8/layout/chevron2"/>
    <dgm:cxn modelId="{DF8BE5FB-5276-44B1-84A0-7061A63F6978}" type="presOf" srcId="{E4E4F8FF-9989-4C87-B442-3A3EF470A9F2}" destId="{F6E6980B-4DA8-465E-8A9F-2F270021A9E9}" srcOrd="0" destOrd="0" presId="urn:microsoft.com/office/officeart/2005/8/layout/chevron2"/>
    <dgm:cxn modelId="{DB1D6D42-63CD-4498-B62D-67B4B2AEB3E4}" srcId="{6C289DE5-FCAA-4CD2-9E78-49C7FE56A91C}" destId="{7644C0D2-BBE8-4881-A77D-080A161B0064}" srcOrd="5" destOrd="0" parTransId="{49308826-3C98-46DA-80D2-CC159E82F94F}" sibTransId="{2914008C-9B58-4ED9-9864-E229E7574843}"/>
    <dgm:cxn modelId="{60A4B60E-56AB-47C9-9504-C7EBF75C9462}" srcId="{6C289DE5-FCAA-4CD2-9E78-49C7FE56A91C}" destId="{B426FC60-AF65-4961-B7D3-B417B37C7588}" srcOrd="1" destOrd="0" parTransId="{3CB198D1-B50D-425C-A2AF-8BD9B93B17FF}" sibTransId="{D11C6950-81E3-4F8E-9C03-FE968093E338}"/>
    <dgm:cxn modelId="{72861947-A214-4F36-B172-3FC1F0D9F2E8}" type="presOf" srcId="{CE6D130A-8C83-4787-915F-A8B1A44D508A}" destId="{BF2DFB63-9369-4E20-882A-0DC4E7128EBA}" srcOrd="0" destOrd="0" presId="urn:microsoft.com/office/officeart/2005/8/layout/chevron2"/>
    <dgm:cxn modelId="{EE388DFC-12F7-4B1A-B85F-73EF00C26C95}" srcId="{CE6D130A-8C83-4787-915F-A8B1A44D508A}" destId="{3DBF7964-D680-434C-9065-D7DB762888DE}" srcOrd="0" destOrd="0" parTransId="{7F46028F-07B9-4B28-A396-E0CB304852B8}" sibTransId="{1690EA47-0945-47F5-9E42-2D82EB46F8A8}"/>
    <dgm:cxn modelId="{9300BBFF-F0CF-4886-A8FE-F90732FD73B4}" type="presOf" srcId="{6C289DE5-FCAA-4CD2-9E78-49C7FE56A91C}" destId="{92339153-3017-424B-8AB3-D235362DF65B}" srcOrd="0" destOrd="0" presId="urn:microsoft.com/office/officeart/2005/8/layout/chevron2"/>
    <dgm:cxn modelId="{CD6B15CA-DCB7-461C-9279-2572B439CA02}" type="presParOf" srcId="{92339153-3017-424B-8AB3-D235362DF65B}" destId="{DBC27559-B56A-4A13-A87F-94255AF63941}" srcOrd="0" destOrd="0" presId="urn:microsoft.com/office/officeart/2005/8/layout/chevron2"/>
    <dgm:cxn modelId="{200B1ACB-12C3-412E-AC97-BA60166D0636}" type="presParOf" srcId="{DBC27559-B56A-4A13-A87F-94255AF63941}" destId="{BA8BE441-73B4-4365-B3E5-D12741AF9F77}" srcOrd="0" destOrd="0" presId="urn:microsoft.com/office/officeart/2005/8/layout/chevron2"/>
    <dgm:cxn modelId="{4D2C51F9-FC32-4324-8B3A-9DAD71D7533E}" type="presParOf" srcId="{DBC27559-B56A-4A13-A87F-94255AF63941}" destId="{C332B939-09B1-469D-9174-B33F05969960}" srcOrd="1" destOrd="0" presId="urn:microsoft.com/office/officeart/2005/8/layout/chevron2"/>
    <dgm:cxn modelId="{B9BA19C6-45AF-4E50-A79E-D723E032EB15}" type="presParOf" srcId="{92339153-3017-424B-8AB3-D235362DF65B}" destId="{F1728D49-5AEE-478C-B2C9-4CF77CDC238D}" srcOrd="1" destOrd="0" presId="urn:microsoft.com/office/officeart/2005/8/layout/chevron2"/>
    <dgm:cxn modelId="{11F12A4C-DCC7-4AF0-B1A8-A926DCB958B5}" type="presParOf" srcId="{92339153-3017-424B-8AB3-D235362DF65B}" destId="{0AB10AB7-4768-47F6-8B57-10B2D7ED28C5}" srcOrd="2" destOrd="0" presId="urn:microsoft.com/office/officeart/2005/8/layout/chevron2"/>
    <dgm:cxn modelId="{0F4E2A70-2A9A-4FB3-9BA0-33C8C6D8C751}" type="presParOf" srcId="{0AB10AB7-4768-47F6-8B57-10B2D7ED28C5}" destId="{09BF3EF3-A69C-48A2-8A07-4B0A34B1B426}" srcOrd="0" destOrd="0" presId="urn:microsoft.com/office/officeart/2005/8/layout/chevron2"/>
    <dgm:cxn modelId="{E5CA41AE-3C16-4F68-962E-4BF320C63A4F}" type="presParOf" srcId="{0AB10AB7-4768-47F6-8B57-10B2D7ED28C5}" destId="{815A6870-E3D5-4133-ACCC-97B22DA2A59A}" srcOrd="1" destOrd="0" presId="urn:microsoft.com/office/officeart/2005/8/layout/chevron2"/>
    <dgm:cxn modelId="{BBEA95B3-0EFF-4F92-9F9E-CE762FAE5421}" type="presParOf" srcId="{92339153-3017-424B-8AB3-D235362DF65B}" destId="{9255A403-51BD-455D-B6AF-503FF67E96F5}" srcOrd="3" destOrd="0" presId="urn:microsoft.com/office/officeart/2005/8/layout/chevron2"/>
    <dgm:cxn modelId="{14467CC9-7C42-4BC1-BB61-73033DB57908}" type="presParOf" srcId="{92339153-3017-424B-8AB3-D235362DF65B}" destId="{FB0C6C59-7ADD-4ED9-B11A-4FE800EE9BBE}" srcOrd="4" destOrd="0" presId="urn:microsoft.com/office/officeart/2005/8/layout/chevron2"/>
    <dgm:cxn modelId="{12D5708D-AFCF-4062-9A1E-D43EC9A81325}" type="presParOf" srcId="{FB0C6C59-7ADD-4ED9-B11A-4FE800EE9BBE}" destId="{D115E714-B1D8-4431-A1D8-3B9A2383A544}" srcOrd="0" destOrd="0" presId="urn:microsoft.com/office/officeart/2005/8/layout/chevron2"/>
    <dgm:cxn modelId="{269E5E3C-FF7E-416C-B39C-E647C728B79D}" type="presParOf" srcId="{FB0C6C59-7ADD-4ED9-B11A-4FE800EE9BBE}" destId="{F6E6980B-4DA8-465E-8A9F-2F270021A9E9}" srcOrd="1" destOrd="0" presId="urn:microsoft.com/office/officeart/2005/8/layout/chevron2"/>
    <dgm:cxn modelId="{4BC1CB36-18F0-4397-B949-DF6D26B9B9BB}" type="presParOf" srcId="{92339153-3017-424B-8AB3-D235362DF65B}" destId="{C73E25AF-1E76-40D9-B995-9E0531E8AC0F}" srcOrd="5" destOrd="0" presId="urn:microsoft.com/office/officeart/2005/8/layout/chevron2"/>
    <dgm:cxn modelId="{7F736A00-DE71-4F73-BC50-91AF5DD0DE74}" type="presParOf" srcId="{92339153-3017-424B-8AB3-D235362DF65B}" destId="{41C5ECF3-AB42-4363-BB76-43670AB0BEF4}" srcOrd="6" destOrd="0" presId="urn:microsoft.com/office/officeart/2005/8/layout/chevron2"/>
    <dgm:cxn modelId="{86750D60-41F3-4A40-A3E4-3D7F4BEC32C5}" type="presParOf" srcId="{41C5ECF3-AB42-4363-BB76-43670AB0BEF4}" destId="{BF2DFB63-9369-4E20-882A-0DC4E7128EBA}" srcOrd="0" destOrd="0" presId="urn:microsoft.com/office/officeart/2005/8/layout/chevron2"/>
    <dgm:cxn modelId="{CF7B31EA-64D3-4D1B-A737-6A51058C2B03}" type="presParOf" srcId="{41C5ECF3-AB42-4363-BB76-43670AB0BEF4}" destId="{33CE4DAB-E60C-493E-BB82-E0795BF80672}" srcOrd="1" destOrd="0" presId="urn:microsoft.com/office/officeart/2005/8/layout/chevron2"/>
    <dgm:cxn modelId="{E80F30A3-A0F2-4FF0-A828-C41AAF99BEBE}" type="presParOf" srcId="{92339153-3017-424B-8AB3-D235362DF65B}" destId="{ACA27CBB-4548-4696-BC8D-FFF68A384788}" srcOrd="7" destOrd="0" presId="urn:microsoft.com/office/officeart/2005/8/layout/chevron2"/>
    <dgm:cxn modelId="{46140583-5925-4AAE-B3AD-F27482CA33C0}" type="presParOf" srcId="{92339153-3017-424B-8AB3-D235362DF65B}" destId="{3D98844C-B6AA-48B0-8804-6E0CE2F1B9DA}" srcOrd="8" destOrd="0" presId="urn:microsoft.com/office/officeart/2005/8/layout/chevron2"/>
    <dgm:cxn modelId="{7672538D-CBF5-493A-A882-71C29734A339}" type="presParOf" srcId="{3D98844C-B6AA-48B0-8804-6E0CE2F1B9DA}" destId="{528F0BC8-1F94-4BD9-AFD8-59ED017135DF}" srcOrd="0" destOrd="0" presId="urn:microsoft.com/office/officeart/2005/8/layout/chevron2"/>
    <dgm:cxn modelId="{AC643119-91A7-48BA-B03B-04EC95BBA9DA}" type="presParOf" srcId="{3D98844C-B6AA-48B0-8804-6E0CE2F1B9DA}" destId="{3F94A933-3B92-46CB-B1A4-9C68F72474DB}" srcOrd="1" destOrd="0" presId="urn:microsoft.com/office/officeart/2005/8/layout/chevron2"/>
    <dgm:cxn modelId="{2ED55A9F-AE08-4655-989F-6980064B29ED}" type="presParOf" srcId="{92339153-3017-424B-8AB3-D235362DF65B}" destId="{089E4121-A272-4C69-A3A1-135DC2C3169E}" srcOrd="9" destOrd="0" presId="urn:microsoft.com/office/officeart/2005/8/layout/chevron2"/>
    <dgm:cxn modelId="{3837C7DC-55CD-44A0-BBE6-D49C33C6920C}" type="presParOf" srcId="{92339153-3017-424B-8AB3-D235362DF65B}" destId="{8A262D94-59AD-462C-8CFE-FAD3F3454E26}" srcOrd="10" destOrd="0" presId="urn:microsoft.com/office/officeart/2005/8/layout/chevron2"/>
    <dgm:cxn modelId="{B507C634-BD2D-486D-901A-AE01EC7BE644}" type="presParOf" srcId="{8A262D94-59AD-462C-8CFE-FAD3F3454E26}" destId="{6131949A-D888-4740-BD8E-E86EEB8FA471}" srcOrd="0" destOrd="0" presId="urn:microsoft.com/office/officeart/2005/8/layout/chevron2"/>
    <dgm:cxn modelId="{E6A0E438-CCF2-4911-875E-84A5406C30B6}" type="presParOf" srcId="{8A262D94-59AD-462C-8CFE-FAD3F3454E26}" destId="{7798DD6A-8BE2-42ED-A8E2-0A2ADB4C1ED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A8BE441-73B4-4365-B3E5-D12741AF9F77}">
      <dsp:nvSpPr>
        <dsp:cNvPr id="0" name=""/>
        <dsp:cNvSpPr/>
      </dsp:nvSpPr>
      <dsp:spPr>
        <a:xfrm rot="5400000">
          <a:off x="-118554" y="120833"/>
          <a:ext cx="790365" cy="55325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1</a:t>
          </a:r>
          <a:endParaRPr lang="zh-CN" altLang="en-US" sz="1500" kern="1200" dirty="0"/>
        </a:p>
      </dsp:txBody>
      <dsp:txXfrm rot="5400000">
        <a:off x="-118554" y="120833"/>
        <a:ext cx="790365" cy="553255"/>
      </dsp:txXfrm>
    </dsp:sp>
    <dsp:sp modelId="{C332B939-09B1-469D-9174-B33F05969960}">
      <dsp:nvSpPr>
        <dsp:cNvPr id="0" name=""/>
        <dsp:cNvSpPr/>
      </dsp:nvSpPr>
      <dsp:spPr>
        <a:xfrm rot="5400000">
          <a:off x="3913363" y="-3357828"/>
          <a:ext cx="513737" cy="72339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kern="1200" dirty="0" smtClean="0"/>
            <a:t>从后往前找</a:t>
          </a:r>
          <a:endParaRPr lang="zh-CN" altLang="en-US" sz="2800" kern="1200" dirty="0"/>
        </a:p>
      </dsp:txBody>
      <dsp:txXfrm rot="5400000">
        <a:off x="3913363" y="-3357828"/>
        <a:ext cx="513737" cy="7233952"/>
      </dsp:txXfrm>
    </dsp:sp>
    <dsp:sp modelId="{09BF3EF3-A69C-48A2-8A07-4B0A34B1B426}">
      <dsp:nvSpPr>
        <dsp:cNvPr id="0" name=""/>
        <dsp:cNvSpPr/>
      </dsp:nvSpPr>
      <dsp:spPr>
        <a:xfrm rot="5400000">
          <a:off x="-118554" y="811543"/>
          <a:ext cx="790365" cy="553255"/>
        </a:xfrm>
        <a:prstGeom prst="chevron">
          <a:avLst/>
        </a:prstGeom>
        <a:solidFill>
          <a:schemeClr val="accent5">
            <a:hueOff val="-1986775"/>
            <a:satOff val="7962"/>
            <a:lumOff val="1726"/>
            <a:alphaOff val="0"/>
          </a:schemeClr>
        </a:solidFill>
        <a:ln w="25400" cap="flat" cmpd="sng" algn="ctr">
          <a:solidFill>
            <a:schemeClr val="accent5">
              <a:hueOff val="-1986775"/>
              <a:satOff val="7962"/>
              <a:lumOff val="17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2</a:t>
          </a:r>
          <a:endParaRPr lang="zh-CN" altLang="en-US" sz="1500" kern="1200" dirty="0"/>
        </a:p>
      </dsp:txBody>
      <dsp:txXfrm rot="5400000">
        <a:off x="-118554" y="811543"/>
        <a:ext cx="790365" cy="553255"/>
      </dsp:txXfrm>
    </dsp:sp>
    <dsp:sp modelId="{815A6870-E3D5-4133-ACCC-97B22DA2A59A}">
      <dsp:nvSpPr>
        <dsp:cNvPr id="0" name=""/>
        <dsp:cNvSpPr/>
      </dsp:nvSpPr>
      <dsp:spPr>
        <a:xfrm rot="5400000">
          <a:off x="3913363" y="-2667118"/>
          <a:ext cx="513737" cy="72339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1986775"/>
              <a:satOff val="7962"/>
              <a:lumOff val="17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kern="1200" dirty="0" smtClean="0"/>
            <a:t>找到皇帝音元音</a:t>
          </a:r>
          <a:endParaRPr lang="zh-CN" altLang="en-US" sz="2800" kern="1200" dirty="0"/>
        </a:p>
      </dsp:txBody>
      <dsp:txXfrm rot="5400000">
        <a:off x="3913363" y="-2667118"/>
        <a:ext cx="513737" cy="7233952"/>
      </dsp:txXfrm>
    </dsp:sp>
    <dsp:sp modelId="{D115E714-B1D8-4431-A1D8-3B9A2383A544}">
      <dsp:nvSpPr>
        <dsp:cNvPr id="0" name=""/>
        <dsp:cNvSpPr/>
      </dsp:nvSpPr>
      <dsp:spPr>
        <a:xfrm rot="5400000">
          <a:off x="-118554" y="1502253"/>
          <a:ext cx="790365" cy="553255"/>
        </a:xfrm>
        <a:prstGeom prst="chevron">
          <a:avLst/>
        </a:prstGeom>
        <a:solidFill>
          <a:schemeClr val="accent5">
            <a:hueOff val="-3973551"/>
            <a:satOff val="15924"/>
            <a:lumOff val="3451"/>
            <a:alphaOff val="0"/>
          </a:schemeClr>
        </a:solidFill>
        <a:ln w="25400" cap="flat" cmpd="sng" algn="ctr">
          <a:solidFill>
            <a:schemeClr val="accent5">
              <a:hueOff val="-3973551"/>
              <a:satOff val="15924"/>
              <a:lumOff val="34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3</a:t>
          </a:r>
          <a:endParaRPr lang="zh-CN" altLang="en-US" sz="1500" kern="1200" dirty="0"/>
        </a:p>
      </dsp:txBody>
      <dsp:txXfrm rot="5400000">
        <a:off x="-118554" y="1502253"/>
        <a:ext cx="790365" cy="553255"/>
      </dsp:txXfrm>
    </dsp:sp>
    <dsp:sp modelId="{F6E6980B-4DA8-465E-8A9F-2F270021A9E9}">
      <dsp:nvSpPr>
        <dsp:cNvPr id="0" name=""/>
        <dsp:cNvSpPr/>
      </dsp:nvSpPr>
      <dsp:spPr>
        <a:xfrm rot="5400000">
          <a:off x="3913363" y="-1976409"/>
          <a:ext cx="513737" cy="72339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3973551"/>
              <a:satOff val="15924"/>
              <a:lumOff val="34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kern="1200" dirty="0" smtClean="0"/>
            <a:t>找到将军音辅音</a:t>
          </a:r>
          <a:endParaRPr lang="zh-CN" altLang="en-US" sz="2800" kern="1200" dirty="0"/>
        </a:p>
      </dsp:txBody>
      <dsp:txXfrm rot="5400000">
        <a:off x="3913363" y="-1976409"/>
        <a:ext cx="513737" cy="7233952"/>
      </dsp:txXfrm>
    </dsp:sp>
    <dsp:sp modelId="{BF2DFB63-9369-4E20-882A-0DC4E7128EBA}">
      <dsp:nvSpPr>
        <dsp:cNvPr id="0" name=""/>
        <dsp:cNvSpPr/>
      </dsp:nvSpPr>
      <dsp:spPr>
        <a:xfrm rot="5400000">
          <a:off x="-118554" y="2192963"/>
          <a:ext cx="790365" cy="553255"/>
        </a:xfrm>
        <a:prstGeom prst="chevron">
          <a:avLst/>
        </a:prstGeom>
        <a:solidFill>
          <a:schemeClr val="accent5">
            <a:hueOff val="-5960326"/>
            <a:satOff val="23887"/>
            <a:lumOff val="5177"/>
            <a:alphaOff val="0"/>
          </a:schemeClr>
        </a:solidFill>
        <a:ln w="25400" cap="flat" cmpd="sng" algn="ctr">
          <a:solidFill>
            <a:schemeClr val="accent5">
              <a:hueOff val="-5960326"/>
              <a:satOff val="23887"/>
              <a:lumOff val="5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4</a:t>
          </a:r>
          <a:endParaRPr lang="zh-CN" altLang="en-US" sz="1500" kern="1200" dirty="0"/>
        </a:p>
      </dsp:txBody>
      <dsp:txXfrm rot="5400000">
        <a:off x="-118554" y="2192963"/>
        <a:ext cx="790365" cy="553255"/>
      </dsp:txXfrm>
    </dsp:sp>
    <dsp:sp modelId="{33CE4DAB-E60C-493E-BB82-E0795BF80672}">
      <dsp:nvSpPr>
        <dsp:cNvPr id="0" name=""/>
        <dsp:cNvSpPr/>
      </dsp:nvSpPr>
      <dsp:spPr>
        <a:xfrm rot="5400000">
          <a:off x="3913363" y="-1285699"/>
          <a:ext cx="513737" cy="72339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5960326"/>
              <a:satOff val="23887"/>
              <a:lumOff val="5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kern="1200" dirty="0" smtClean="0"/>
            <a:t>两者拼读在一起</a:t>
          </a:r>
          <a:endParaRPr lang="zh-CN" altLang="en-US" sz="2800" kern="1200" dirty="0"/>
        </a:p>
      </dsp:txBody>
      <dsp:txXfrm rot="5400000">
        <a:off x="3913363" y="-1285699"/>
        <a:ext cx="513737" cy="7233952"/>
      </dsp:txXfrm>
    </dsp:sp>
    <dsp:sp modelId="{528F0BC8-1F94-4BD9-AFD8-59ED017135DF}">
      <dsp:nvSpPr>
        <dsp:cNvPr id="0" name=""/>
        <dsp:cNvSpPr/>
      </dsp:nvSpPr>
      <dsp:spPr>
        <a:xfrm rot="5400000">
          <a:off x="-118554" y="2883672"/>
          <a:ext cx="790365" cy="553255"/>
        </a:xfrm>
        <a:prstGeom prst="chevron">
          <a:avLst/>
        </a:prstGeom>
        <a:solidFill>
          <a:schemeClr val="accent5">
            <a:hueOff val="-7947101"/>
            <a:satOff val="31849"/>
            <a:lumOff val="6902"/>
            <a:alphaOff val="0"/>
          </a:schemeClr>
        </a:solidFill>
        <a:ln w="25400" cap="flat" cmpd="sng" algn="ctr">
          <a:solidFill>
            <a:schemeClr val="accent5">
              <a:hueOff val="-7947101"/>
              <a:satOff val="31849"/>
              <a:lumOff val="69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  5</a:t>
          </a:r>
          <a:endParaRPr lang="zh-CN" altLang="en-US" sz="1500" kern="1200" dirty="0"/>
        </a:p>
      </dsp:txBody>
      <dsp:txXfrm rot="5400000">
        <a:off x="-118554" y="2883672"/>
        <a:ext cx="790365" cy="553255"/>
      </dsp:txXfrm>
    </dsp:sp>
    <dsp:sp modelId="{3F94A933-3B92-46CB-B1A4-9C68F72474DB}">
      <dsp:nvSpPr>
        <dsp:cNvPr id="0" name=""/>
        <dsp:cNvSpPr/>
      </dsp:nvSpPr>
      <dsp:spPr>
        <a:xfrm rot="5400000">
          <a:off x="3913363" y="-594989"/>
          <a:ext cx="513737" cy="72339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7947101"/>
              <a:satOff val="31849"/>
              <a:lumOff val="69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kern="1200" smtClean="0"/>
            <a:t>找到蔡文姬散辅音</a:t>
          </a:r>
          <a:endParaRPr lang="zh-CN" altLang="en-US" sz="2800" kern="1200"/>
        </a:p>
      </dsp:txBody>
      <dsp:txXfrm rot="5400000">
        <a:off x="3913363" y="-594989"/>
        <a:ext cx="513737" cy="7233952"/>
      </dsp:txXfrm>
    </dsp:sp>
    <dsp:sp modelId="{6131949A-D888-4740-BD8E-E86EEB8FA471}">
      <dsp:nvSpPr>
        <dsp:cNvPr id="0" name=""/>
        <dsp:cNvSpPr/>
      </dsp:nvSpPr>
      <dsp:spPr>
        <a:xfrm rot="5400000">
          <a:off x="-118554" y="3574382"/>
          <a:ext cx="790365" cy="553255"/>
        </a:xfrm>
        <a:prstGeom prst="chevron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6</a:t>
          </a:r>
          <a:endParaRPr lang="zh-CN" altLang="en-US" sz="1500" kern="1200" dirty="0"/>
        </a:p>
      </dsp:txBody>
      <dsp:txXfrm rot="5400000">
        <a:off x="-118554" y="3574382"/>
        <a:ext cx="790365" cy="553255"/>
      </dsp:txXfrm>
    </dsp:sp>
    <dsp:sp modelId="{7798DD6A-8BE2-42ED-A8E2-0A2ADB4C1ED6}">
      <dsp:nvSpPr>
        <dsp:cNvPr id="0" name=""/>
        <dsp:cNvSpPr/>
      </dsp:nvSpPr>
      <dsp:spPr>
        <a:xfrm rot="5400000">
          <a:off x="3913363" y="95720"/>
          <a:ext cx="513737" cy="72339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kern="1200" dirty="0" smtClean="0"/>
            <a:t>从前往后按顺序读出来</a:t>
          </a:r>
          <a:endParaRPr lang="zh-CN" altLang="en-US" sz="2800" kern="1200" dirty="0"/>
        </a:p>
      </dsp:txBody>
      <dsp:txXfrm rot="5400000">
        <a:off x="3913363" y="95720"/>
        <a:ext cx="513737" cy="72339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type="chevron" r:blip="" rot="90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90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-90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img (2)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60" y="1196752"/>
            <a:ext cx="7772400" cy="3312368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dirty="0" smtClean="0"/>
              <a:t>姓名：王思潼</a:t>
            </a:r>
            <a:br>
              <a:rPr lang="en-US" altLang="zh-CN" sz="3200" dirty="0" smtClean="0"/>
            </a:br>
            <a:r>
              <a:rPr lang="zh-CN" altLang="en-US" sz="3200" dirty="0" smtClean="0"/>
              <a:t>英文名：</a:t>
            </a:r>
            <a:r>
              <a:rPr lang="en-US" altLang="zh-CN" sz="3200" dirty="0" smtClean="0"/>
              <a:t>Kaylee</a:t>
            </a:r>
            <a:br>
              <a:rPr lang="en-US" altLang="zh-CN" sz="3200" dirty="0" smtClean="0"/>
            </a:br>
            <a:r>
              <a:rPr lang="zh-CN" altLang="en-US" sz="3200" dirty="0" smtClean="0"/>
              <a:t>毕业院校：四川外语学院</a:t>
            </a:r>
            <a:br>
              <a:rPr lang="en-US" altLang="zh-CN" sz="3200" dirty="0" smtClean="0"/>
            </a:br>
            <a:r>
              <a:rPr lang="zh-CN" altLang="en-US" sz="3200" dirty="0" smtClean="0"/>
              <a:t>专业：英语翻译</a:t>
            </a:r>
            <a:endParaRPr lang="zh-CN" altLang="en-US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timg (3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28184" y="404664"/>
            <a:ext cx="1853952" cy="2780928"/>
          </a:xfrm>
          <a:prstGeom prst="rect">
            <a:avLst/>
          </a:prstGeom>
        </p:spPr>
      </p:pic>
    </p:spTree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t01c2bd9ee19fb959ae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-1" y="0"/>
            <a:ext cx="9144001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>
                <a:solidFill>
                  <a:srgbClr val="FF0000"/>
                </a:solidFill>
                <a:latin typeface="GungsuhChe" pitchFamily="49" charset="-127"/>
                <a:ea typeface="GungsuhChe" pitchFamily="49" charset="-127"/>
              </a:rPr>
              <a:t>Team Work</a:t>
            </a:r>
            <a:endParaRPr lang="zh-CN" altLang="en-US" dirty="0">
              <a:solidFill>
                <a:srgbClr val="FF0000"/>
              </a:solidFill>
              <a:latin typeface="GungsuhChe" pitchFamily="49" charset="-127"/>
              <a:ea typeface="GungsuhChe" pitchFamily="49" charset="-127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en-US" altLang="zh-CN" sz="4400" dirty="0" smtClean="0"/>
              <a:t>h                       a                     t</a:t>
            </a:r>
            <a:endParaRPr lang="zh-CN" altLang="en-US" sz="4400" dirty="0"/>
          </a:p>
        </p:txBody>
      </p:sp>
      <p:pic>
        <p:nvPicPr>
          <p:cNvPr id="4" name="图片 3" descr="白起2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43608" y="2420888"/>
            <a:ext cx="4901184" cy="6858000"/>
          </a:xfrm>
          <a:prstGeom prst="rect">
            <a:avLst/>
          </a:prstGeom>
        </p:spPr>
      </p:pic>
      <p:pic>
        <p:nvPicPr>
          <p:cNvPr id="5" name="图片 4" descr="秦始皇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95936" y="1628800"/>
            <a:ext cx="4901184" cy="6858000"/>
          </a:xfrm>
          <a:prstGeom prst="rect">
            <a:avLst/>
          </a:prstGeom>
        </p:spPr>
      </p:pic>
      <p:pic>
        <p:nvPicPr>
          <p:cNvPr id="6" name="图片 5" descr="蔡文姬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64288" y="2132856"/>
            <a:ext cx="3528392" cy="5844202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899592" y="5373216"/>
            <a:ext cx="496855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>
                <a:solidFill>
                  <a:srgbClr val="FF0000"/>
                </a:solidFill>
                <a:latin typeface="GungsuhChe" pitchFamily="49" charset="-127"/>
                <a:ea typeface="GungsuhChe" pitchFamily="49" charset="-127"/>
              </a:rPr>
              <a:t>One Kill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altLang="zh-CN" sz="7200" dirty="0" smtClean="0"/>
          </a:p>
          <a:p>
            <a:pPr>
              <a:buNone/>
            </a:pPr>
            <a:r>
              <a:rPr lang="en-US" altLang="zh-CN" sz="7200" dirty="0" smtClean="0"/>
              <a:t>     h</a:t>
            </a:r>
            <a:r>
              <a:rPr lang="en-US" altLang="zh-CN" sz="7200" dirty="0" smtClean="0">
                <a:solidFill>
                  <a:srgbClr val="FF0000"/>
                </a:solidFill>
              </a:rPr>
              <a:t>a</a:t>
            </a:r>
            <a:r>
              <a:rPr lang="en-US" altLang="zh-CN" sz="7200" dirty="0" smtClean="0"/>
              <a:t>t</a:t>
            </a:r>
            <a:endParaRPr lang="zh-CN" altLang="en-US" sz="7200" dirty="0"/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1619672" y="3933056"/>
            <a:ext cx="79208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timg (6)_副本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563888" y="1556792"/>
            <a:ext cx="4499992" cy="4016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>
                <a:solidFill>
                  <a:srgbClr val="FF0000"/>
                </a:solidFill>
                <a:latin typeface="GungsuhChe" pitchFamily="49" charset="-127"/>
                <a:ea typeface="GungsuhChe" pitchFamily="49" charset="-127"/>
              </a:rPr>
              <a:t>Team 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en-US" altLang="zh-CN" sz="4800" dirty="0" smtClean="0"/>
              <a:t>s              l              </a:t>
            </a:r>
            <a:r>
              <a:rPr lang="en-US" altLang="zh-CN" sz="4800" dirty="0" smtClean="0">
                <a:solidFill>
                  <a:srgbClr val="FF0000"/>
                </a:solidFill>
              </a:rPr>
              <a:t>i             </a:t>
            </a:r>
            <a:r>
              <a:rPr lang="en-US" altLang="zh-CN" sz="4800" dirty="0" smtClean="0"/>
              <a:t>m</a:t>
            </a:r>
            <a:endParaRPr lang="zh-CN" altLang="en-US" sz="4800" dirty="0"/>
          </a:p>
        </p:txBody>
      </p:sp>
      <p:pic>
        <p:nvPicPr>
          <p:cNvPr id="4" name="图片 3" descr="秦始皇3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932040" y="2132856"/>
            <a:ext cx="4901184" cy="6858000"/>
          </a:xfrm>
          <a:prstGeom prst="rect">
            <a:avLst/>
          </a:prstGeom>
        </p:spPr>
      </p:pic>
      <p:pic>
        <p:nvPicPr>
          <p:cNvPr id="5" name="图片 4" descr="白起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7784" y="2564904"/>
            <a:ext cx="4109096" cy="685800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>
            <a:off x="2555776" y="5085184"/>
            <a:ext cx="388843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蔡文姬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600" y="2420888"/>
            <a:ext cx="2664296" cy="6858000"/>
          </a:xfrm>
          <a:prstGeom prst="rect">
            <a:avLst/>
          </a:prstGeom>
        </p:spPr>
      </p:pic>
      <p:pic>
        <p:nvPicPr>
          <p:cNvPr id="9" name="图片 8" descr="蔡文姬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68344" y="2204864"/>
            <a:ext cx="2664296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>
                <a:solidFill>
                  <a:srgbClr val="FF0000"/>
                </a:solidFill>
                <a:latin typeface="GungsuhChe" pitchFamily="49" charset="-127"/>
                <a:ea typeface="GungsuhChe" pitchFamily="49" charset="-127"/>
              </a:rPr>
              <a:t>Double Kill</a:t>
            </a:r>
            <a:endParaRPr lang="zh-CN" altLang="en-US" dirty="0">
              <a:solidFill>
                <a:srgbClr val="FF0000"/>
              </a:solidFill>
              <a:latin typeface="GungsuhChe" pitchFamily="49" charset="-127"/>
              <a:ea typeface="GungsuhChe" pitchFamily="49" charset="-127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/>
              <a:t>          </a:t>
            </a:r>
            <a:endParaRPr lang="en-US" altLang="zh-CN" dirty="0" smtClean="0"/>
          </a:p>
          <a:p>
            <a:pPr>
              <a:buNone/>
            </a:pPr>
            <a:r>
              <a:rPr lang="en-US" altLang="zh-CN" sz="6000" dirty="0" smtClean="0"/>
              <a:t>        sl</a:t>
            </a:r>
            <a:r>
              <a:rPr lang="en-US" altLang="zh-CN" sz="6000" dirty="0" smtClean="0">
                <a:solidFill>
                  <a:srgbClr val="FF0000"/>
                </a:solidFill>
              </a:rPr>
              <a:t>i</a:t>
            </a:r>
            <a:r>
              <a:rPr lang="en-US" altLang="zh-CN" sz="6000" dirty="0" smtClean="0"/>
              <a:t>m </a:t>
            </a:r>
            <a:endParaRPr lang="zh-CN" altLang="en-US" sz="6000" dirty="0"/>
          </a:p>
        </p:txBody>
      </p:sp>
      <p:pic>
        <p:nvPicPr>
          <p:cNvPr id="5" name="图片 4" descr="u=1932942342,562692389&amp;fm=26&amp;gp=0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837838">
            <a:off x="3386882" y="1636183"/>
            <a:ext cx="5339542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>
                <a:solidFill>
                  <a:srgbClr val="FF0000"/>
                </a:solidFill>
                <a:latin typeface="GungsuhChe" pitchFamily="49" charset="-127"/>
                <a:ea typeface="GungsuhChe" pitchFamily="49" charset="-127"/>
              </a:rPr>
              <a:t>Team 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en-US" altLang="zh-CN" sz="6000" dirty="0" smtClean="0"/>
              <a:t>f         </a:t>
            </a:r>
            <a:r>
              <a:rPr lang="en-US" altLang="zh-CN" sz="6000" dirty="0" smtClean="0">
                <a:solidFill>
                  <a:srgbClr val="FF0000"/>
                </a:solidFill>
              </a:rPr>
              <a:t>a            </a:t>
            </a:r>
            <a:r>
              <a:rPr lang="en-US" altLang="zh-CN" sz="6000" dirty="0" smtClean="0"/>
              <a:t>s           t</a:t>
            </a:r>
            <a:endParaRPr lang="zh-CN" altLang="en-US" sz="6000" dirty="0"/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611560" y="4869160"/>
            <a:ext cx="223224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秦始皇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627784" y="2276872"/>
            <a:ext cx="4026335" cy="5633864"/>
          </a:xfrm>
          <a:prstGeom prst="rect">
            <a:avLst/>
          </a:prstGeom>
        </p:spPr>
      </p:pic>
      <p:pic>
        <p:nvPicPr>
          <p:cNvPr id="7" name="图片 6" descr="白起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2492896"/>
            <a:ext cx="2020864" cy="6858000"/>
          </a:xfrm>
          <a:prstGeom prst="rect">
            <a:avLst/>
          </a:prstGeom>
        </p:spPr>
      </p:pic>
      <p:pic>
        <p:nvPicPr>
          <p:cNvPr id="8" name="图片 7" descr="蔡文姬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2080" y="2636912"/>
            <a:ext cx="3389016" cy="6858000"/>
          </a:xfrm>
          <a:prstGeom prst="rect">
            <a:avLst/>
          </a:prstGeom>
        </p:spPr>
      </p:pic>
      <p:pic>
        <p:nvPicPr>
          <p:cNvPr id="10" name="图片 9" descr="蔡文姬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49492" y="2636912"/>
            <a:ext cx="3389016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>
                <a:solidFill>
                  <a:srgbClr val="FF0000"/>
                </a:solidFill>
                <a:latin typeface="GungsuhChe" pitchFamily="49" charset="-127"/>
                <a:ea typeface="GungsuhChe" pitchFamily="49" charset="-127"/>
              </a:rPr>
              <a:t>Triple Kill</a:t>
            </a:r>
            <a:endParaRPr lang="zh-CN" altLang="en-US" dirty="0">
              <a:solidFill>
                <a:srgbClr val="FF0000"/>
              </a:solidFill>
              <a:latin typeface="GungsuhChe" pitchFamily="49" charset="-127"/>
              <a:ea typeface="GungsuhChe" pitchFamily="49" charset="-127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/>
              <a:t>         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</a:t>
            </a:r>
            <a:r>
              <a:rPr lang="en-US" altLang="zh-CN" sz="5400" dirty="0" smtClean="0"/>
              <a:t> f</a:t>
            </a:r>
            <a:r>
              <a:rPr lang="en-US" altLang="zh-CN" sz="5400" dirty="0" smtClean="0">
                <a:solidFill>
                  <a:srgbClr val="FF0000"/>
                </a:solidFill>
              </a:rPr>
              <a:t>a</a:t>
            </a:r>
            <a:r>
              <a:rPr lang="en-US" altLang="zh-CN" sz="5400" dirty="0" smtClean="0"/>
              <a:t>st</a:t>
            </a:r>
            <a:endParaRPr lang="zh-CN" altLang="en-US" sz="5400" dirty="0"/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2195736" y="3140968"/>
            <a:ext cx="50405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u=981890634,3482362574&amp;fm=26&amp;gp=0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851920" y="1124744"/>
            <a:ext cx="4762500" cy="445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>
                <a:solidFill>
                  <a:srgbClr val="FF0000"/>
                </a:solidFill>
                <a:latin typeface="GungsuhChe" pitchFamily="49" charset="-127"/>
                <a:ea typeface="GungsuhChe" pitchFamily="49" charset="-127"/>
              </a:rPr>
              <a:t>Practice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       bag       cap        ham         sand          snack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       bed      desk       pen          red            ten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       dog       hot        not         sock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us       up     bus    gum     such    but     dust 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is    it     ill    fish     big    flim    dish    swim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box       cost       doll      fog      fox      god       log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jet        bet       let       met      kept    slept     swept </a:t>
            </a:r>
            <a:endParaRPr lang="zh-CN" altLang="en-US" dirty="0" smtClean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4" name="图片 3" descr="u=2663286243,778025429&amp;fm=26&amp;gp=0_副本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79512" y="1556792"/>
            <a:ext cx="669002" cy="936104"/>
          </a:xfrm>
          <a:prstGeom prst="rect">
            <a:avLst/>
          </a:prstGeom>
        </p:spPr>
      </p:pic>
      <p:pic>
        <p:nvPicPr>
          <p:cNvPr id="5" name="图片 4" descr="u=2663286243,778025429&amp;fm=26&amp;gp=0_副本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996952"/>
            <a:ext cx="803817" cy="1124743"/>
          </a:xfrm>
          <a:prstGeom prst="rect">
            <a:avLst/>
          </a:prstGeom>
        </p:spPr>
      </p:pic>
      <p:pic>
        <p:nvPicPr>
          <p:cNvPr id="6" name="图片 5" descr="u=2663286243,778025429&amp;fm=26&amp;gp=0_副本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2996952"/>
            <a:ext cx="771926" cy="1080120"/>
          </a:xfrm>
          <a:prstGeom prst="rect">
            <a:avLst/>
          </a:prstGeom>
        </p:spPr>
      </p:pic>
      <p:pic>
        <p:nvPicPr>
          <p:cNvPr id="8" name="图片 7" descr="u=4060230599,3025675461&amp;fm=26&amp;gp=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48264" y="4077072"/>
            <a:ext cx="2034356" cy="1145041"/>
          </a:xfrm>
          <a:prstGeom prst="rect">
            <a:avLst/>
          </a:prstGeom>
        </p:spPr>
      </p:pic>
      <p:pic>
        <p:nvPicPr>
          <p:cNvPr id="10" name="图片 9" descr="u=3633941623,201575244&amp;fm=26&amp;gp=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32240" y="1844824"/>
            <a:ext cx="1806847" cy="1228656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H="1">
            <a:off x="1043608" y="1916832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1979712" y="1916832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2987824" y="1916832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4283968" y="1916832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5652120" y="1916832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1043608" y="2276872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>
            <a:off x="1979712" y="2276872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>
            <a:off x="3059832" y="2276872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>
            <a:off x="4283968" y="2348880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5580112" y="234888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H="1">
            <a:off x="1043608" y="2708920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>
            <a:off x="2051720" y="2708920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H="1">
            <a:off x="3059832" y="2708920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>
            <a:off x="4067944" y="2708920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>
            <a:off x="971600" y="3429000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>
            <a:off x="1835696" y="3429000"/>
            <a:ext cx="1440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H="1">
            <a:off x="2483768" y="342900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H="1">
            <a:off x="3203848" y="342900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H="1">
            <a:off x="4211960" y="3429000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H="1">
            <a:off x="5004048" y="3501008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H="1">
            <a:off x="5940152" y="3501008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H="1">
            <a:off x="1043608" y="4221088"/>
            <a:ext cx="720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flipH="1">
            <a:off x="1475656" y="4221088"/>
            <a:ext cx="1440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flipH="1">
            <a:off x="2051720" y="4221088"/>
            <a:ext cx="720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 flipH="1">
            <a:off x="2483768" y="4221088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 flipH="1">
            <a:off x="3419872" y="4293096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 flipH="1">
            <a:off x="4139952" y="4221088"/>
            <a:ext cx="1440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 flipH="1">
            <a:off x="4860032" y="4221088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H="1">
            <a:off x="5868144" y="4221088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 flipH="1">
            <a:off x="971600" y="5013176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H="1">
            <a:off x="1979712" y="5013176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 flipH="1">
            <a:off x="2915816" y="501317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 flipH="1">
            <a:off x="3851920" y="5013176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 flipH="1">
            <a:off x="4716016" y="5013176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 flipH="1">
            <a:off x="5436096" y="501317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 flipH="1">
            <a:off x="6444208" y="5013176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/>
          <p:nvPr/>
        </p:nvCxnSpPr>
        <p:spPr>
          <a:xfrm flipH="1">
            <a:off x="971600" y="5805264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/>
          <p:nvPr/>
        </p:nvCxnSpPr>
        <p:spPr>
          <a:xfrm flipH="1">
            <a:off x="1907704" y="5733256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/>
          <p:nvPr/>
        </p:nvCxnSpPr>
        <p:spPr>
          <a:xfrm flipH="1">
            <a:off x="2771800" y="5733256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/>
          <p:nvPr/>
        </p:nvCxnSpPr>
        <p:spPr>
          <a:xfrm flipH="1">
            <a:off x="3563888" y="5733256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/>
        </p:nvCxnSpPr>
        <p:spPr>
          <a:xfrm flipH="1">
            <a:off x="4572000" y="5805264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/>
          <p:nvPr/>
        </p:nvCxnSpPr>
        <p:spPr>
          <a:xfrm flipH="1">
            <a:off x="5580112" y="5733256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/>
          <p:nvPr/>
        </p:nvCxnSpPr>
        <p:spPr>
          <a:xfrm flipH="1">
            <a:off x="6588224" y="573325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>
                <a:solidFill>
                  <a:srgbClr val="FF0000"/>
                </a:solidFill>
                <a:latin typeface="GungsuhChe" pitchFamily="49" charset="-127"/>
                <a:ea typeface="GungsuhChe" pitchFamily="49" charset="-127"/>
              </a:rPr>
              <a:t>Practice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637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892696"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lab</a:t>
                      </a:r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grass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miss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buff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fact</a:t>
                      </a:r>
                      <a:endParaRPr lang="zh-CN" altLang="en-US" dirty="0"/>
                    </a:p>
                  </a:txBody>
                  <a:tcPr/>
                </a:tc>
              </a:tr>
              <a:tr h="858173"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gas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pass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shaft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glass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cliff</a:t>
                      </a:r>
                      <a:endParaRPr lang="zh-CN" altLang="en-US" dirty="0"/>
                    </a:p>
                  </a:txBody>
                  <a:tcPr/>
                </a:tc>
              </a:tr>
              <a:tr h="967666"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jab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task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grab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class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gruff</a:t>
                      </a:r>
                      <a:endParaRPr lang="zh-CN" altLang="en-US" dirty="0"/>
                    </a:p>
                  </a:txBody>
                  <a:tcPr/>
                </a:tc>
              </a:tr>
              <a:tr h="1077159"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brass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staff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slad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kiss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buff</a:t>
                      </a:r>
                      <a:endParaRPr lang="zh-CN" altLang="en-US" dirty="0"/>
                    </a:p>
                  </a:txBody>
                  <a:tcPr/>
                </a:tc>
              </a:tr>
              <a:tr h="841418"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craft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mask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fax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gaff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pass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图片 4" descr="u=2663286243,778025429&amp;fm=26&amp;gp=0_副本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347864" y="116632"/>
            <a:ext cx="1586496" cy="2219911"/>
          </a:xfrm>
          <a:prstGeom prst="rect">
            <a:avLst/>
          </a:prstGeom>
        </p:spPr>
      </p:pic>
      <p:pic>
        <p:nvPicPr>
          <p:cNvPr id="6" name="图片 5" descr="u=2663286243,778025429&amp;fm=26&amp;gp=0_副本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55976" y="116632"/>
            <a:ext cx="1730129" cy="2420888"/>
          </a:xfrm>
          <a:prstGeom prst="rect">
            <a:avLst/>
          </a:prstGeom>
        </p:spPr>
      </p:pic>
      <p:pic>
        <p:nvPicPr>
          <p:cNvPr id="7" name="图片 6" descr="u=2663286243,778025429&amp;fm=26&amp;gp=0_副本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5" y="116632"/>
            <a:ext cx="1749698" cy="2448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t01c2bd9ee19fb959ae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 descr="15393095628257_0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sz="8000" dirty="0" smtClean="0">
                <a:solidFill>
                  <a:schemeClr val="bg1"/>
                </a:solidFill>
                <a:latin typeface="GungsuhChe" pitchFamily="49" charset="-127"/>
                <a:ea typeface="GungsuhChe" pitchFamily="49" charset="-127"/>
              </a:rPr>
              <a:t>Welcome To The King of Gloy</a:t>
            </a:r>
            <a:endParaRPr lang="zh-CN" altLang="en-US" sz="8000" dirty="0">
              <a:solidFill>
                <a:schemeClr val="bg1"/>
              </a:solidFill>
              <a:latin typeface="GungsuhChe" pitchFamily="49" charset="-127"/>
              <a:ea typeface="GungsuhChe" pitchFamily="49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  <a:latin typeface="GungsuhChe" pitchFamily="49" charset="-127"/>
                <a:ea typeface="GungsuhChe" pitchFamily="49" charset="-127"/>
              </a:rPr>
              <a:t>Words spelling competition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/>
              <a:t>Round  1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en-US" altLang="zh-CN" sz="4400" dirty="0" smtClean="0"/>
              <a:t>c</a:t>
            </a:r>
            <a:r>
              <a:rPr lang="en-US" altLang="zh-CN" sz="4400" dirty="0" smtClean="0">
                <a:solidFill>
                  <a:srgbClr val="FF0000"/>
                </a:solidFill>
              </a:rPr>
              <a:t>u</a:t>
            </a:r>
            <a:r>
              <a:rPr lang="en-US" altLang="zh-CN" sz="4400" dirty="0" smtClean="0"/>
              <a:t>p     f</a:t>
            </a:r>
            <a:r>
              <a:rPr lang="en-US" altLang="zh-CN" sz="4400" dirty="0" smtClean="0">
                <a:solidFill>
                  <a:srgbClr val="FF0000"/>
                </a:solidFill>
              </a:rPr>
              <a:t>a</a:t>
            </a:r>
            <a:r>
              <a:rPr lang="en-US" altLang="zh-CN" sz="4400" dirty="0" smtClean="0"/>
              <a:t>st      h</a:t>
            </a:r>
            <a:r>
              <a:rPr lang="en-US" altLang="zh-CN" sz="4400" dirty="0" smtClean="0">
                <a:solidFill>
                  <a:srgbClr val="FF0000"/>
                </a:solidFill>
              </a:rPr>
              <a:t>a</a:t>
            </a:r>
            <a:r>
              <a:rPr lang="en-US" altLang="zh-CN" sz="4400" dirty="0" smtClean="0"/>
              <a:t>t      n</a:t>
            </a:r>
            <a:r>
              <a:rPr lang="en-US" altLang="zh-CN" sz="4400" dirty="0" smtClean="0">
                <a:solidFill>
                  <a:srgbClr val="FF0000"/>
                </a:solidFill>
              </a:rPr>
              <a:t>e</a:t>
            </a:r>
            <a:r>
              <a:rPr lang="en-US" altLang="zh-CN" sz="4400" dirty="0" smtClean="0"/>
              <a:t>t      s</a:t>
            </a:r>
            <a:r>
              <a:rPr lang="en-US" altLang="zh-CN" sz="4400" dirty="0" smtClean="0">
                <a:solidFill>
                  <a:srgbClr val="FF0000"/>
                </a:solidFill>
              </a:rPr>
              <a:t>a</a:t>
            </a:r>
            <a:r>
              <a:rPr lang="en-US" altLang="zh-CN" sz="4400" dirty="0" smtClean="0"/>
              <a:t>d    h</a:t>
            </a:r>
            <a:r>
              <a:rPr lang="en-US" altLang="zh-CN" sz="4400" dirty="0" smtClean="0">
                <a:solidFill>
                  <a:srgbClr val="FF0000"/>
                </a:solidFill>
              </a:rPr>
              <a:t>i</a:t>
            </a:r>
            <a:r>
              <a:rPr lang="en-US" altLang="zh-CN" sz="4400" dirty="0" smtClean="0"/>
              <a:t>t       </a:t>
            </a:r>
            <a:endParaRPr lang="en-US" altLang="zh-CN" sz="4400" dirty="0" smtClean="0"/>
          </a:p>
          <a:p>
            <a:pPr>
              <a:buNone/>
            </a:pPr>
            <a:r>
              <a:rPr lang="en-US" altLang="zh-CN" sz="4400" dirty="0" smtClean="0"/>
              <a:t>    b</a:t>
            </a:r>
            <a:r>
              <a:rPr lang="en-US" altLang="zh-CN" sz="4400" dirty="0" smtClean="0">
                <a:solidFill>
                  <a:srgbClr val="FF0000"/>
                </a:solidFill>
              </a:rPr>
              <a:t>a</a:t>
            </a:r>
            <a:r>
              <a:rPr lang="en-US" altLang="zh-CN" sz="4400" dirty="0" smtClean="0"/>
              <a:t>d    </a:t>
            </a:r>
            <a:r>
              <a:rPr lang="en-US" altLang="zh-CN" sz="4400" dirty="0" smtClean="0">
                <a:solidFill>
                  <a:srgbClr val="FF0000"/>
                </a:solidFill>
              </a:rPr>
              <a:t>a</a:t>
            </a:r>
            <a:r>
              <a:rPr lang="en-US" altLang="zh-CN" sz="4400" dirty="0" smtClean="0"/>
              <a:t>t        m</a:t>
            </a:r>
            <a:r>
              <a:rPr lang="en-US" altLang="zh-CN" sz="4400" dirty="0" smtClean="0">
                <a:solidFill>
                  <a:srgbClr val="FF0000"/>
                </a:solidFill>
              </a:rPr>
              <a:t>u</a:t>
            </a:r>
            <a:r>
              <a:rPr lang="en-US" altLang="zh-CN" sz="4400" dirty="0" smtClean="0"/>
              <a:t>st      b</a:t>
            </a:r>
            <a:r>
              <a:rPr lang="en-US" altLang="zh-CN" sz="4400" dirty="0" smtClean="0">
                <a:solidFill>
                  <a:srgbClr val="FF0000"/>
                </a:solidFill>
              </a:rPr>
              <a:t>i</a:t>
            </a:r>
            <a:r>
              <a:rPr lang="en-US" altLang="zh-CN" sz="4400" dirty="0" smtClean="0"/>
              <a:t>g      j</a:t>
            </a:r>
            <a:r>
              <a:rPr lang="en-US" altLang="zh-CN" sz="4400" dirty="0" smtClean="0">
                <a:solidFill>
                  <a:srgbClr val="FF0000"/>
                </a:solidFill>
              </a:rPr>
              <a:t>u</a:t>
            </a:r>
            <a:r>
              <a:rPr lang="en-US" altLang="zh-CN" sz="4400" dirty="0" smtClean="0"/>
              <a:t>st    </a:t>
            </a:r>
            <a:endParaRPr lang="zh-CN" altLang="en-US" sz="4400" dirty="0" smtClean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4" name="图片 3" descr="123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5488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>
                <a:solidFill>
                  <a:srgbClr val="FF0000"/>
                </a:solidFill>
                <a:latin typeface="GungsuhChe" pitchFamily="49" charset="-127"/>
                <a:ea typeface="GungsuhChe" pitchFamily="49" charset="-127"/>
              </a:rPr>
              <a:t>Team 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5517232"/>
          </a:xfrm>
        </p:spPr>
        <p:txBody>
          <a:bodyPr>
            <a:normAutofit/>
          </a:bodyPr>
          <a:lstStyle/>
          <a:p>
            <a:pPr>
              <a:buNone/>
            </a:pPr>
            <a:endParaRPr lang="en-US" altLang="zh-CN" sz="6600" dirty="0" smtClean="0"/>
          </a:p>
          <a:p>
            <a:pPr>
              <a:buNone/>
            </a:pPr>
            <a:r>
              <a:rPr lang="en-US" altLang="zh-CN" sz="6600" dirty="0" smtClean="0"/>
              <a:t>h       a       b       i        t</a:t>
            </a:r>
            <a:endParaRPr lang="zh-CN" altLang="en-US" sz="6600" dirty="0"/>
          </a:p>
        </p:txBody>
      </p:sp>
      <p:pic>
        <p:nvPicPr>
          <p:cNvPr id="4" name="图片 3" descr="秦始皇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555776" y="2636912"/>
            <a:ext cx="1421358" cy="1988840"/>
          </a:xfrm>
          <a:prstGeom prst="rect">
            <a:avLst/>
          </a:prstGeom>
        </p:spPr>
      </p:pic>
      <p:pic>
        <p:nvPicPr>
          <p:cNvPr id="5" name="图片 4" descr="秦始皇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6136" y="2636912"/>
            <a:ext cx="1781590" cy="2492896"/>
          </a:xfrm>
          <a:prstGeom prst="rect">
            <a:avLst/>
          </a:prstGeom>
        </p:spPr>
      </p:pic>
      <p:pic>
        <p:nvPicPr>
          <p:cNvPr id="6" name="图片 5" descr="白起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576" y="2780928"/>
            <a:ext cx="2016224" cy="2821209"/>
          </a:xfrm>
          <a:prstGeom prst="rect">
            <a:avLst/>
          </a:prstGeom>
        </p:spPr>
      </p:pic>
      <p:pic>
        <p:nvPicPr>
          <p:cNvPr id="7" name="图片 6" descr="白起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11960" y="2636912"/>
            <a:ext cx="1872208" cy="3731272"/>
          </a:xfrm>
          <a:prstGeom prst="rect">
            <a:avLst/>
          </a:prstGeom>
        </p:spPr>
      </p:pic>
      <p:pic>
        <p:nvPicPr>
          <p:cNvPr id="8" name="图片 7" descr="蔡文姬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96336" y="2780928"/>
            <a:ext cx="2759362" cy="3861048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>
            <a:off x="3635896" y="4293096"/>
            <a:ext cx="2592288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323528" y="4293096"/>
            <a:ext cx="2592288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1619672" y="1772816"/>
            <a:ext cx="532859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899592" y="1628800"/>
          <a:ext cx="28803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3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  <a:latin typeface="GungsuhChe" pitchFamily="49" charset="-127"/>
                <a:ea typeface="GungsuhChe" pitchFamily="49" charset="-127"/>
              </a:rPr>
              <a:t>Words spelling competition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sz="6600" dirty="0" smtClean="0"/>
              <a:t>Round 2</a:t>
            </a:r>
            <a:endParaRPr lang="en-US" altLang="zh-CN" sz="6600" dirty="0" smtClean="0"/>
          </a:p>
          <a:p>
            <a:pPr>
              <a:buNone/>
            </a:pPr>
            <a:r>
              <a:rPr lang="en-US" altLang="zh-CN" sz="6600" dirty="0" smtClean="0"/>
              <a:t>     solid      habit    </a:t>
            </a:r>
            <a:endParaRPr lang="en-US" altLang="zh-CN" sz="6600" dirty="0" smtClean="0"/>
          </a:p>
          <a:p>
            <a:pPr>
              <a:buNone/>
            </a:pPr>
            <a:r>
              <a:rPr lang="en-US" altLang="zh-CN" sz="6600" dirty="0" smtClean="0"/>
              <a:t>        family        bodily</a:t>
            </a:r>
            <a:endParaRPr lang="en-US" altLang="zh-CN" sz="6600" dirty="0" smtClean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4" name="图片 3" descr="u=1168308682,122332260&amp;fm=11&amp;gp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12885" cy="6858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>
                <a:solidFill>
                  <a:srgbClr val="FF0000"/>
                </a:solidFill>
                <a:latin typeface="GungsuhChe" pitchFamily="49" charset="-127"/>
                <a:ea typeface="GungsuhChe" pitchFamily="49" charset="-127"/>
              </a:rPr>
              <a:t>Long vowels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/>
              <a:t>a_e     ee       i_e       o_e       u_e</a:t>
            </a:r>
            <a:endParaRPr lang="en-US" altLang="zh-CN" dirty="0" smtClean="0"/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a  +  </a:t>
            </a:r>
            <a:r>
              <a:rPr lang="zh-CN" altLang="en-US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“</a:t>
            </a:r>
            <a:r>
              <a:rPr lang="en-US" altLang="zh-CN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_e</a:t>
            </a:r>
            <a:r>
              <a:rPr lang="zh-CN" altLang="en-US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”</a:t>
            </a:r>
            <a:r>
              <a:rPr lang="en-US" altLang="zh-CN" dirty="0" smtClean="0">
                <a:latin typeface="Comic Sans MS" panose="030F0702030302020204" pitchFamily="66" charset="0"/>
              </a:rPr>
              <a:t>=</a:t>
            </a:r>
            <a:r>
              <a:rPr lang="en-US" altLang="zh-CN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a_e</a:t>
            </a:r>
            <a:endParaRPr lang="en-US" altLang="zh-CN" dirty="0" smtClean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e  +</a:t>
            </a:r>
            <a:r>
              <a:rPr lang="zh-CN" altLang="en-US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“</a:t>
            </a:r>
            <a:r>
              <a:rPr lang="en-US" altLang="zh-CN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_e</a:t>
            </a:r>
            <a:r>
              <a:rPr lang="zh-CN" altLang="en-US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”</a:t>
            </a:r>
            <a:r>
              <a:rPr lang="en-US" altLang="zh-CN" dirty="0" smtClean="0">
                <a:latin typeface="Comic Sans MS" panose="030F0702030302020204" pitchFamily="66" charset="0"/>
              </a:rPr>
              <a:t>=</a:t>
            </a:r>
            <a:r>
              <a:rPr lang="en-US" altLang="zh-CN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ee</a:t>
            </a:r>
            <a:endParaRPr lang="en-US" altLang="zh-CN" dirty="0" smtClean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i   +</a:t>
            </a:r>
            <a:r>
              <a:rPr lang="zh-CN" altLang="en-US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“</a:t>
            </a:r>
            <a:r>
              <a:rPr lang="en-US" altLang="zh-CN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_e</a:t>
            </a:r>
            <a:r>
              <a:rPr lang="zh-CN" altLang="en-US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”</a:t>
            </a:r>
            <a:r>
              <a:rPr lang="en-US" altLang="zh-CN" dirty="0" smtClean="0">
                <a:latin typeface="Comic Sans MS" panose="030F0702030302020204" pitchFamily="66" charset="0"/>
              </a:rPr>
              <a:t>=</a:t>
            </a:r>
            <a:r>
              <a:rPr lang="en-US" altLang="zh-CN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i_e</a:t>
            </a:r>
            <a:endParaRPr lang="en-US" altLang="zh-CN" dirty="0" smtClean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o  +</a:t>
            </a:r>
            <a:r>
              <a:rPr lang="zh-CN" altLang="en-US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“</a:t>
            </a:r>
            <a:r>
              <a:rPr lang="en-US" altLang="zh-CN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_e</a:t>
            </a:r>
            <a:r>
              <a:rPr lang="zh-CN" altLang="en-US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”</a:t>
            </a:r>
            <a:r>
              <a:rPr lang="en-US" altLang="zh-CN" dirty="0" smtClean="0">
                <a:latin typeface="Comic Sans MS" panose="030F0702030302020204" pitchFamily="66" charset="0"/>
              </a:rPr>
              <a:t>=</a:t>
            </a:r>
            <a:r>
              <a:rPr lang="en-US" altLang="zh-CN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o_e</a:t>
            </a:r>
            <a:endParaRPr lang="en-US" altLang="zh-CN" dirty="0" smtClean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u  +</a:t>
            </a:r>
            <a:r>
              <a:rPr lang="zh-CN" altLang="en-US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“</a:t>
            </a:r>
            <a:r>
              <a:rPr lang="en-US" altLang="zh-CN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_e</a:t>
            </a:r>
            <a:r>
              <a:rPr lang="zh-CN" altLang="en-US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”</a:t>
            </a:r>
            <a:r>
              <a:rPr lang="en-US" altLang="zh-CN" dirty="0" smtClean="0">
                <a:latin typeface="Comic Sans MS" panose="030F0702030302020204" pitchFamily="66" charset="0"/>
              </a:rPr>
              <a:t>=</a:t>
            </a:r>
            <a:r>
              <a:rPr lang="en-US" altLang="zh-CN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u_e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>
                <a:solidFill>
                  <a:srgbClr val="FF0000"/>
                </a:solidFill>
              </a:rPr>
              <a:t>a_e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467544" y="1916832"/>
          <a:ext cx="8229600" cy="2664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888099"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cake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grape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make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skate</a:t>
                      </a:r>
                      <a:endParaRPr lang="zh-CN" altLang="en-US" dirty="0"/>
                    </a:p>
                  </a:txBody>
                  <a:tcPr/>
                </a:tc>
              </a:tr>
              <a:tr h="888099"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hale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gale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snake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safe</a:t>
                      </a:r>
                      <a:endParaRPr lang="zh-CN" altLang="en-US" dirty="0"/>
                    </a:p>
                  </a:txBody>
                  <a:tcPr/>
                </a:tc>
              </a:tr>
              <a:tr h="888099"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game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plate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lake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name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>
                <a:solidFill>
                  <a:srgbClr val="FF0000"/>
                </a:solidFill>
                <a:latin typeface="GungsuhChe" pitchFamily="49" charset="-127"/>
                <a:ea typeface="GungsuhChe" pitchFamily="49" charset="-127"/>
              </a:rPr>
              <a:t>Practice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ee</a:t>
            </a:r>
            <a:r>
              <a:rPr lang="en-US" altLang="zh-CN" dirty="0" smtClean="0"/>
              <a:t>            gr</a:t>
            </a:r>
            <a:r>
              <a:rPr lang="en-US" altLang="zh-CN" dirty="0" smtClean="0">
                <a:solidFill>
                  <a:srgbClr val="FF0000"/>
                </a:solidFill>
              </a:rPr>
              <a:t>ee</a:t>
            </a:r>
            <a:r>
              <a:rPr lang="en-US" altLang="zh-CN" dirty="0" smtClean="0"/>
              <a:t>n     sl</a:t>
            </a:r>
            <a:r>
              <a:rPr lang="en-US" altLang="zh-CN" dirty="0" smtClean="0">
                <a:solidFill>
                  <a:srgbClr val="FF0000"/>
                </a:solidFill>
              </a:rPr>
              <a:t>ee</a:t>
            </a:r>
            <a:r>
              <a:rPr lang="en-US" altLang="zh-CN" dirty="0" smtClean="0"/>
              <a:t>p     thr</a:t>
            </a:r>
            <a:r>
              <a:rPr lang="en-US" altLang="zh-CN" dirty="0" smtClean="0">
                <a:solidFill>
                  <a:srgbClr val="FF0000"/>
                </a:solidFill>
              </a:rPr>
              <a:t>ee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i_e</a:t>
            </a:r>
            <a:r>
              <a:rPr lang="en-US" altLang="zh-CN" dirty="0" smtClean="0"/>
              <a:t>          k</a:t>
            </a:r>
            <a:r>
              <a:rPr lang="en-US" altLang="zh-CN" dirty="0" smtClean="0">
                <a:solidFill>
                  <a:srgbClr val="FF0000"/>
                </a:solidFill>
              </a:rPr>
              <a:t>i</a:t>
            </a:r>
            <a:r>
              <a:rPr lang="en-US" altLang="zh-CN" dirty="0" smtClean="0"/>
              <a:t>t</a:t>
            </a:r>
            <a:r>
              <a:rPr lang="en-US" altLang="zh-CN" dirty="0" smtClean="0">
                <a:solidFill>
                  <a:srgbClr val="FF0000"/>
                </a:solidFill>
              </a:rPr>
              <a:t>e </a:t>
            </a:r>
            <a:r>
              <a:rPr lang="en-US" altLang="zh-CN" dirty="0" smtClean="0"/>
              <a:t>        l</a:t>
            </a:r>
            <a:r>
              <a:rPr lang="en-US" altLang="zh-CN" dirty="0" smtClean="0">
                <a:solidFill>
                  <a:srgbClr val="FF0000"/>
                </a:solidFill>
              </a:rPr>
              <a:t>i</a:t>
            </a:r>
            <a:r>
              <a:rPr lang="en-US" altLang="zh-CN" dirty="0" smtClean="0"/>
              <a:t>k</a:t>
            </a:r>
            <a:r>
              <a:rPr lang="en-US" altLang="zh-CN" dirty="0" smtClean="0">
                <a:solidFill>
                  <a:srgbClr val="FF0000"/>
                </a:solidFill>
              </a:rPr>
              <a:t>e </a:t>
            </a:r>
            <a:r>
              <a:rPr lang="en-US" altLang="zh-CN" dirty="0" smtClean="0"/>
              <a:t>        t</a:t>
            </a:r>
            <a:r>
              <a:rPr lang="en-US" altLang="zh-CN" dirty="0" smtClean="0">
                <a:solidFill>
                  <a:srgbClr val="FF0000"/>
                </a:solidFill>
              </a:rPr>
              <a:t>i</a:t>
            </a:r>
            <a:r>
              <a:rPr lang="en-US" altLang="zh-CN" dirty="0" smtClean="0"/>
              <a:t>m</a:t>
            </a:r>
            <a:r>
              <a:rPr lang="en-US" altLang="zh-CN" dirty="0" smtClean="0">
                <a:solidFill>
                  <a:srgbClr val="FF0000"/>
                </a:solidFill>
              </a:rPr>
              <a:t>e </a:t>
            </a:r>
            <a:r>
              <a:rPr lang="en-US" altLang="zh-CN" dirty="0" smtClean="0"/>
              <a:t>  wh</a:t>
            </a:r>
            <a:r>
              <a:rPr lang="en-US" altLang="zh-CN" dirty="0" smtClean="0">
                <a:solidFill>
                  <a:srgbClr val="FF0000"/>
                </a:solidFill>
              </a:rPr>
              <a:t>i</a:t>
            </a:r>
            <a:r>
              <a:rPr lang="en-US" altLang="zh-CN" dirty="0" smtClean="0"/>
              <a:t>t</a:t>
            </a:r>
            <a:r>
              <a:rPr lang="en-US" altLang="zh-CN" dirty="0" smtClean="0">
                <a:solidFill>
                  <a:srgbClr val="FF0000"/>
                </a:solidFill>
              </a:rPr>
              <a:t>e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o_e</a:t>
            </a:r>
            <a:r>
              <a:rPr lang="en-US" altLang="zh-CN" dirty="0" smtClean="0"/>
              <a:t>         cl</a:t>
            </a:r>
            <a:r>
              <a:rPr lang="en-US" altLang="zh-CN" dirty="0" smtClean="0">
                <a:solidFill>
                  <a:srgbClr val="FF0000"/>
                </a:solidFill>
              </a:rPr>
              <a:t>o</a:t>
            </a:r>
            <a:r>
              <a:rPr lang="en-US" altLang="zh-CN" dirty="0" smtClean="0"/>
              <a:t>s</a:t>
            </a:r>
            <a:r>
              <a:rPr lang="en-US" altLang="zh-CN" dirty="0" smtClean="0">
                <a:solidFill>
                  <a:srgbClr val="FF0000"/>
                </a:solidFill>
              </a:rPr>
              <a:t>e</a:t>
            </a:r>
            <a:r>
              <a:rPr lang="en-US" altLang="zh-CN" dirty="0" smtClean="0"/>
              <a:t>      h</a:t>
            </a:r>
            <a:r>
              <a:rPr lang="en-US" altLang="zh-CN" dirty="0" smtClean="0">
                <a:solidFill>
                  <a:srgbClr val="FF0000"/>
                </a:solidFill>
              </a:rPr>
              <a:t>o</a:t>
            </a:r>
            <a:r>
              <a:rPr lang="en-US" altLang="zh-CN" dirty="0" smtClean="0"/>
              <a:t>m</a:t>
            </a:r>
            <a:r>
              <a:rPr lang="en-US" altLang="zh-CN" dirty="0" smtClean="0">
                <a:solidFill>
                  <a:srgbClr val="FF0000"/>
                </a:solidFill>
              </a:rPr>
              <a:t>e </a:t>
            </a:r>
            <a:r>
              <a:rPr lang="en-US" altLang="zh-CN" dirty="0" smtClean="0"/>
              <a:t>      n</a:t>
            </a:r>
            <a:r>
              <a:rPr lang="en-US" altLang="zh-CN" dirty="0" smtClean="0">
                <a:solidFill>
                  <a:srgbClr val="FF0000"/>
                </a:solidFill>
              </a:rPr>
              <a:t>o</a:t>
            </a:r>
            <a:r>
              <a:rPr lang="en-US" altLang="zh-CN" dirty="0" smtClean="0"/>
              <a:t>s</a:t>
            </a:r>
            <a:r>
              <a:rPr lang="en-US" altLang="zh-CN" dirty="0" smtClean="0">
                <a:solidFill>
                  <a:srgbClr val="FF0000"/>
                </a:solidFill>
              </a:rPr>
              <a:t>e</a:t>
            </a:r>
            <a:r>
              <a:rPr lang="en-US" altLang="zh-CN" dirty="0" smtClean="0"/>
              <a:t>       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u_e  </a:t>
            </a:r>
            <a:r>
              <a:rPr lang="en-US" altLang="zh-CN" dirty="0" smtClean="0"/>
              <a:t>        b</a:t>
            </a:r>
            <a:r>
              <a:rPr lang="en-US" altLang="zh-CN" dirty="0" smtClean="0">
                <a:solidFill>
                  <a:srgbClr val="FF0000"/>
                </a:solidFill>
              </a:rPr>
              <a:t>u</a:t>
            </a:r>
            <a:r>
              <a:rPr lang="en-US" altLang="zh-CN" dirty="0" smtClean="0"/>
              <a:t>t</a:t>
            </a:r>
            <a:r>
              <a:rPr lang="en-US" altLang="zh-CN" dirty="0" smtClean="0">
                <a:solidFill>
                  <a:srgbClr val="FF0000"/>
                </a:solidFill>
              </a:rPr>
              <a:t>e </a:t>
            </a:r>
            <a:r>
              <a:rPr lang="en-US" altLang="zh-CN" dirty="0" smtClean="0"/>
              <a:t>      c</a:t>
            </a:r>
            <a:r>
              <a:rPr lang="en-US" altLang="zh-CN" dirty="0" smtClean="0">
                <a:solidFill>
                  <a:srgbClr val="FF0000"/>
                </a:solidFill>
              </a:rPr>
              <a:t>u</a:t>
            </a:r>
            <a:r>
              <a:rPr lang="en-US" altLang="zh-CN" dirty="0" smtClean="0"/>
              <a:t>t</a:t>
            </a:r>
            <a:r>
              <a:rPr lang="en-US" altLang="zh-CN" dirty="0" smtClean="0">
                <a:solidFill>
                  <a:srgbClr val="FF0000"/>
                </a:solidFill>
              </a:rPr>
              <a:t>e</a:t>
            </a:r>
            <a:r>
              <a:rPr lang="en-US" altLang="zh-CN" dirty="0" smtClean="0"/>
              <a:t>          t</a:t>
            </a:r>
            <a:r>
              <a:rPr lang="en-US" altLang="zh-CN" dirty="0" smtClean="0">
                <a:solidFill>
                  <a:srgbClr val="FF0000"/>
                </a:solidFill>
              </a:rPr>
              <a:t>u</a:t>
            </a:r>
            <a:r>
              <a:rPr lang="en-US" altLang="zh-CN" dirty="0" smtClean="0"/>
              <a:t>b</a:t>
            </a:r>
            <a:r>
              <a:rPr lang="en-US" altLang="zh-CN" dirty="0" smtClean="0">
                <a:solidFill>
                  <a:srgbClr val="FF0000"/>
                </a:solidFill>
              </a:rPr>
              <a:t>e</a:t>
            </a:r>
            <a:r>
              <a:rPr lang="en-US" altLang="zh-CN" dirty="0" smtClean="0"/>
              <a:t>      </a:t>
            </a:r>
            <a:r>
              <a:rPr lang="en-US" altLang="zh-CN" dirty="0" smtClean="0">
                <a:solidFill>
                  <a:srgbClr val="FF0000"/>
                </a:solidFill>
              </a:rPr>
              <a:t>u</a:t>
            </a:r>
            <a:r>
              <a:rPr lang="en-US" altLang="zh-CN" dirty="0" smtClean="0"/>
              <a:t>s</a:t>
            </a:r>
            <a:r>
              <a:rPr lang="en-US" altLang="zh-CN" dirty="0" smtClean="0">
                <a:solidFill>
                  <a:srgbClr val="FF0000"/>
                </a:solidFill>
              </a:rPr>
              <a:t>e</a:t>
            </a:r>
            <a:r>
              <a:rPr lang="en-US" altLang="zh-CN" dirty="0" smtClean="0"/>
              <a:t> </a:t>
            </a:r>
            <a:endParaRPr lang="zh-CN" altLang="en-US" dirty="0" smtClean="0"/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  <a:latin typeface="GungsuhChe" pitchFamily="49" charset="-127"/>
                <a:ea typeface="GungsuhChe" pitchFamily="49" charset="-127"/>
              </a:rPr>
              <a:t>Words spelling competition</a:t>
            </a:r>
            <a:endParaRPr lang="zh-CN" altLang="en-US" dirty="0"/>
          </a:p>
        </p:txBody>
      </p:sp>
      <p:pic>
        <p:nvPicPr>
          <p:cNvPr id="4" name="内容占位符 3" descr="t01c2bd9ee19fb959ae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altLang="zh-CN" sz="4800" dirty="0" smtClean="0"/>
          </a:p>
          <a:p>
            <a:pPr>
              <a:buNone/>
            </a:pPr>
            <a:r>
              <a:rPr lang="en-US" altLang="zh-CN" sz="4800" dirty="0" smtClean="0"/>
              <a:t>safe      lake       sleep     three      </a:t>
            </a:r>
            <a:endParaRPr lang="en-US" altLang="zh-CN" sz="4800" dirty="0" smtClean="0"/>
          </a:p>
          <a:p>
            <a:pPr>
              <a:buNone/>
            </a:pPr>
            <a:r>
              <a:rPr lang="en-US" altLang="zh-CN" sz="4800" dirty="0" smtClean="0"/>
              <a:t>              kite      time</a:t>
            </a:r>
            <a:endParaRPr lang="en-US" altLang="zh-CN" sz="4800" dirty="0" smtClean="0"/>
          </a:p>
          <a:p>
            <a:pPr>
              <a:buNone/>
            </a:pPr>
            <a:r>
              <a:rPr lang="en-US" altLang="zh-CN" sz="4800" dirty="0" smtClean="0"/>
              <a:t>close      home       cute   tube</a:t>
            </a:r>
            <a:endParaRPr lang="zh-CN" altLang="en-US" sz="4800" dirty="0" smtClean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5" name="图片 4" descr="321_副本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考试连接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zh-CN" altLang="en-US" sz="2400" dirty="0" smtClean="0"/>
              <a:t>选出划线部分读音不同的选项</a:t>
            </a:r>
            <a:endParaRPr lang="en-US" altLang="zh-CN" sz="2400" dirty="0" smtClean="0"/>
          </a:p>
          <a:p>
            <a:pPr marL="514350" indent="-514350">
              <a:buAutoNum type="alphaUcPeriod"/>
            </a:pPr>
            <a:r>
              <a:rPr lang="en-US" altLang="zh-CN" dirty="0" smtClean="0"/>
              <a:t>w</a:t>
            </a:r>
            <a:r>
              <a:rPr lang="en-US" altLang="zh-CN" u="sng" dirty="0" smtClean="0"/>
              <a:t>a</a:t>
            </a:r>
            <a:r>
              <a:rPr lang="en-US" altLang="zh-CN" dirty="0" smtClean="0"/>
              <a:t>ke      B. s</a:t>
            </a:r>
            <a:r>
              <a:rPr lang="en-US" altLang="zh-CN" u="sng" dirty="0" smtClean="0"/>
              <a:t>a</a:t>
            </a:r>
            <a:r>
              <a:rPr lang="en-US" altLang="zh-CN" dirty="0" smtClean="0"/>
              <a:t>dly     C. </a:t>
            </a:r>
            <a:r>
              <a:rPr lang="en-US" altLang="zh-CN" u="sng" dirty="0" smtClean="0"/>
              <a:t>a</a:t>
            </a:r>
            <a:r>
              <a:rPr lang="en-US" altLang="zh-CN" dirty="0" smtClean="0"/>
              <a:t>ngry       D. h</a:t>
            </a:r>
            <a:r>
              <a:rPr lang="en-US" altLang="zh-CN" u="sng" dirty="0" smtClean="0"/>
              <a:t>a</a:t>
            </a:r>
            <a:r>
              <a:rPr lang="en-US" altLang="zh-CN" dirty="0" smtClean="0"/>
              <a:t>ppily</a:t>
            </a:r>
            <a:endParaRPr lang="en-US" altLang="zh-CN" dirty="0" smtClean="0"/>
          </a:p>
          <a:p>
            <a:pPr marL="514350" indent="-514350">
              <a:buNone/>
            </a:pPr>
            <a:endParaRPr lang="en-US" altLang="zh-CN" dirty="0" smtClean="0"/>
          </a:p>
          <a:p>
            <a:pPr marL="514350" indent="-514350">
              <a:buNone/>
            </a:pPr>
            <a:r>
              <a:rPr lang="en-US" altLang="zh-CN" dirty="0" smtClean="0"/>
              <a:t>A. str</a:t>
            </a:r>
            <a:r>
              <a:rPr lang="en-US" altLang="zh-CN" u="sng" dirty="0" smtClean="0"/>
              <a:t>o</a:t>
            </a:r>
            <a:r>
              <a:rPr lang="en-US" altLang="zh-CN" dirty="0" smtClean="0"/>
              <a:t>ng    B. h</a:t>
            </a:r>
            <a:r>
              <a:rPr lang="en-US" altLang="zh-CN" u="sng" dirty="0" smtClean="0"/>
              <a:t>o</a:t>
            </a:r>
            <a:r>
              <a:rPr lang="en-US" altLang="zh-CN" dirty="0" smtClean="0"/>
              <a:t>le      C. f</a:t>
            </a:r>
            <a:r>
              <a:rPr lang="en-US" altLang="zh-CN" u="sng" dirty="0" smtClean="0"/>
              <a:t>o</a:t>
            </a:r>
            <a:r>
              <a:rPr lang="en-US" altLang="zh-CN" dirty="0" smtClean="0"/>
              <a:t>rest       D. d</a:t>
            </a:r>
            <a:r>
              <a:rPr lang="en-US" altLang="zh-CN" u="sng" dirty="0" smtClean="0"/>
              <a:t>o</a:t>
            </a:r>
            <a:r>
              <a:rPr lang="en-US" altLang="zh-CN" dirty="0" smtClean="0"/>
              <a:t>g</a:t>
            </a:r>
            <a:endParaRPr lang="en-US" altLang="zh-CN" dirty="0" smtClean="0"/>
          </a:p>
          <a:p>
            <a:pPr marL="514350" indent="-514350">
              <a:buAutoNum type="alphaUcPeriod"/>
            </a:pPr>
            <a:endParaRPr lang="en-US" altLang="zh-CN" dirty="0" smtClean="0"/>
          </a:p>
          <a:p>
            <a:pPr marL="514350" indent="-514350">
              <a:buAutoNum type="alphaUcPeriod"/>
            </a:pPr>
            <a:r>
              <a:rPr lang="en-US" altLang="zh-CN" dirty="0" smtClean="0"/>
              <a:t>t</a:t>
            </a:r>
            <a:r>
              <a:rPr lang="en-US" altLang="zh-CN" u="sng" dirty="0" smtClean="0"/>
              <a:t>i</a:t>
            </a:r>
            <a:r>
              <a:rPr lang="en-US" altLang="zh-CN" dirty="0" smtClean="0"/>
              <a:t>dy        B. k</a:t>
            </a:r>
            <a:r>
              <a:rPr lang="en-US" altLang="zh-CN" u="sng" dirty="0" smtClean="0"/>
              <a:t>i</a:t>
            </a:r>
            <a:r>
              <a:rPr lang="en-US" altLang="zh-CN" dirty="0" smtClean="0"/>
              <a:t>te        C. m</a:t>
            </a:r>
            <a:r>
              <a:rPr lang="en-US" altLang="zh-CN" u="sng" dirty="0" smtClean="0"/>
              <a:t>i</a:t>
            </a:r>
            <a:r>
              <a:rPr lang="en-US" altLang="zh-CN" dirty="0" smtClean="0"/>
              <a:t>lk          D. b</a:t>
            </a:r>
            <a:r>
              <a:rPr lang="en-US" altLang="zh-CN" u="sng" dirty="0" smtClean="0"/>
              <a:t>i</a:t>
            </a:r>
            <a:r>
              <a:rPr lang="en-US" altLang="zh-CN" dirty="0" smtClean="0"/>
              <a:t>te</a:t>
            </a:r>
            <a:endParaRPr lang="en-US" altLang="zh-CN" dirty="0" smtClean="0"/>
          </a:p>
          <a:p>
            <a:pPr marL="514350" indent="-514350">
              <a:buNone/>
            </a:pPr>
            <a:endParaRPr lang="en-US" altLang="zh-CN" dirty="0" smtClean="0"/>
          </a:p>
          <a:p>
            <a:pPr marL="514350" indent="-514350">
              <a:buNone/>
            </a:pPr>
            <a:r>
              <a:rPr lang="en-US" altLang="zh-CN" dirty="0" smtClean="0"/>
              <a:t>A.  s</a:t>
            </a:r>
            <a:r>
              <a:rPr lang="en-US" altLang="zh-CN" u="sng" dirty="0" smtClean="0"/>
              <a:t>a</a:t>
            </a:r>
            <a:r>
              <a:rPr lang="en-US" altLang="zh-CN" dirty="0" smtClean="0"/>
              <a:t>fe</a:t>
            </a:r>
            <a:r>
              <a:rPr lang="en-US" altLang="zh-CN" dirty="0" smtClean="0">
                <a:solidFill>
                  <a:srgbClr val="FF0000"/>
                </a:solidFill>
              </a:rPr>
              <a:t>ty</a:t>
            </a:r>
            <a:r>
              <a:rPr lang="en-US" altLang="zh-CN" dirty="0" smtClean="0"/>
              <a:t> </a:t>
            </a:r>
            <a:r>
              <a:rPr lang="en-US" altLang="zh-CN" sz="1400" dirty="0" smtClean="0"/>
              <a:t>(</a:t>
            </a:r>
            <a:r>
              <a:rPr lang="zh-CN" altLang="en-US" sz="1400" dirty="0" smtClean="0"/>
              <a:t>后缀）</a:t>
            </a:r>
            <a:r>
              <a:rPr lang="en-US" altLang="zh-CN" dirty="0" smtClean="0"/>
              <a:t> B. tr</a:t>
            </a:r>
            <a:r>
              <a:rPr lang="en-US" altLang="zh-CN" u="sng" dirty="0" smtClean="0"/>
              <a:t>a</a:t>
            </a:r>
            <a:r>
              <a:rPr lang="en-US" altLang="zh-CN" dirty="0" smtClean="0"/>
              <a:t>ffic C. br</a:t>
            </a:r>
            <a:r>
              <a:rPr lang="en-US" altLang="zh-CN" u="sng" dirty="0" smtClean="0"/>
              <a:t>a</a:t>
            </a:r>
            <a:r>
              <a:rPr lang="en-US" altLang="zh-CN" dirty="0" smtClean="0"/>
              <a:t>ve  D. p</a:t>
            </a:r>
            <a:r>
              <a:rPr lang="en-US" altLang="zh-CN" u="sng" dirty="0" smtClean="0"/>
              <a:t>a</a:t>
            </a:r>
            <a:r>
              <a:rPr lang="en-US" altLang="zh-CN" dirty="0" smtClean="0"/>
              <a:t>ve</a:t>
            </a:r>
            <a:r>
              <a:rPr lang="en-US" altLang="zh-CN" dirty="0" smtClean="0">
                <a:solidFill>
                  <a:srgbClr val="FF0000"/>
                </a:solidFill>
              </a:rPr>
              <a:t>ment</a:t>
            </a:r>
            <a:r>
              <a:rPr lang="zh-CN" altLang="en-US" sz="1400" dirty="0" smtClean="0"/>
              <a:t>（后缀）</a:t>
            </a:r>
            <a:r>
              <a:rPr lang="en-US" altLang="zh-CN" sz="1400" dirty="0" smtClean="0"/>
              <a:t> </a:t>
            </a:r>
            <a:endParaRPr lang="en-US" altLang="zh-CN" sz="1400" dirty="0" smtClean="0"/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>
                <a:solidFill>
                  <a:srgbClr val="FF0000"/>
                </a:solidFill>
                <a:latin typeface="GungsuhChe" pitchFamily="49" charset="-127"/>
                <a:ea typeface="GungsuhChe" pitchFamily="49" charset="-127"/>
              </a:rPr>
              <a:t>review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a</a:t>
            </a:r>
            <a:r>
              <a:rPr lang="en-US" altLang="zh-CN" b="1" dirty="0" smtClean="0">
                <a:latin typeface="Comic Sans MS" panose="030F0702030302020204" pitchFamily="66" charset="0"/>
              </a:rPr>
              <a:t>  b  c  d 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e</a:t>
            </a:r>
            <a:r>
              <a:rPr lang="en-US" altLang="zh-CN" b="1" dirty="0" smtClean="0">
                <a:latin typeface="Comic Sans MS" panose="030F0702030302020204" pitchFamily="66" charset="0"/>
              </a:rPr>
              <a:t>  f  g</a:t>
            </a:r>
            <a:endParaRPr lang="en-US" altLang="zh-CN" b="1" dirty="0" smtClean="0">
              <a:latin typeface="Comic Sans MS" panose="030F0702030302020204" pitchFamily="66" charset="0"/>
            </a:endParaRPr>
          </a:p>
          <a:p>
            <a:pPr>
              <a:buNone/>
            </a:pPr>
            <a:r>
              <a:rPr lang="en-US" altLang="zh-CN" b="1" dirty="0" smtClean="0">
                <a:latin typeface="Comic Sans MS" panose="030F0702030302020204" pitchFamily="66" charset="0"/>
              </a:rPr>
              <a:t>h  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i</a:t>
            </a:r>
            <a:r>
              <a:rPr lang="en-US" altLang="zh-CN" b="1" dirty="0" smtClean="0">
                <a:latin typeface="Comic Sans MS" panose="030F0702030302020204" pitchFamily="66" charset="0"/>
              </a:rPr>
              <a:t>   j   k   l   m   n</a:t>
            </a:r>
            <a:endParaRPr lang="en-US" altLang="zh-CN" b="1" dirty="0" smtClean="0">
              <a:latin typeface="Comic Sans MS" panose="030F0702030302020204" pitchFamily="66" charset="0"/>
            </a:endParaRPr>
          </a:p>
          <a:p>
            <a:pPr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o</a:t>
            </a:r>
            <a:r>
              <a:rPr lang="en-US" altLang="zh-CN" b="1" dirty="0" smtClean="0">
                <a:latin typeface="Comic Sans MS" panose="030F0702030302020204" pitchFamily="66" charset="0"/>
              </a:rPr>
              <a:t>   p   q(u)   r   s   t</a:t>
            </a:r>
            <a:endParaRPr lang="en-US" altLang="zh-CN" b="1" dirty="0" smtClean="0">
              <a:latin typeface="Comic Sans MS" panose="030F0702030302020204" pitchFamily="66" charset="0"/>
            </a:endParaRPr>
          </a:p>
          <a:p>
            <a:pPr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u</a:t>
            </a:r>
            <a:r>
              <a:rPr lang="en-US" altLang="zh-CN" b="1" dirty="0" smtClean="0">
                <a:latin typeface="Comic Sans MS" panose="030F0702030302020204" pitchFamily="66" charset="0"/>
              </a:rPr>
              <a:t>   v   w   x   y   z</a:t>
            </a:r>
            <a:endParaRPr lang="en-US" altLang="zh-CN" b="1" dirty="0" smtClean="0">
              <a:latin typeface="Comic Sans MS" panose="030F0702030302020204" pitchFamily="66" charset="0"/>
            </a:endParaRPr>
          </a:p>
          <a:p>
            <a:pPr>
              <a:buNone/>
            </a:pPr>
            <a:r>
              <a:rPr lang="en-US" altLang="zh-CN" b="1" dirty="0" smtClean="0">
                <a:latin typeface="Comic Sans MS" panose="030F0702030302020204" pitchFamily="66" charset="0"/>
              </a:rPr>
              <a:t>tr    dr   ch    sh    th or th</a:t>
            </a:r>
            <a:endParaRPr lang="en-US" altLang="zh-CN" b="1" dirty="0" smtClean="0">
              <a:latin typeface="Comic Sans MS" panose="030F0702030302020204" pitchFamily="66" charset="0"/>
            </a:endParaRPr>
          </a:p>
          <a:p>
            <a:pPr>
              <a:buNone/>
            </a:pPr>
            <a:r>
              <a:rPr lang="en-US" altLang="zh-CN" b="1" dirty="0" smtClean="0">
                <a:latin typeface="GungsuhChe" pitchFamily="49" charset="-127"/>
                <a:ea typeface="GungsuhChe" pitchFamily="49" charset="-127"/>
              </a:rPr>
              <a:t>a_e     ee       i_e       o_e       u_e</a:t>
            </a:r>
            <a:endParaRPr lang="en-US" altLang="zh-CN" b="1" dirty="0" smtClean="0">
              <a:latin typeface="GungsuhChe" pitchFamily="49" charset="-127"/>
              <a:ea typeface="GungsuhChe" pitchFamily="49" charset="-127"/>
            </a:endParaRPr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2636912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9600" dirty="0" smtClean="0">
                <a:solidFill>
                  <a:srgbClr val="FF0000"/>
                </a:solidFill>
                <a:latin typeface="GungsuhChe" pitchFamily="49" charset="-127"/>
                <a:ea typeface="GungsuhChe" pitchFamily="49" charset="-127"/>
              </a:rPr>
              <a:t>VS</a:t>
            </a:r>
            <a:endParaRPr lang="zh-CN" altLang="en-US" sz="9600" dirty="0">
              <a:solidFill>
                <a:srgbClr val="FF0000"/>
              </a:solidFill>
              <a:latin typeface="GungsuhChe" pitchFamily="49" charset="-127"/>
              <a:ea typeface="GungsuhChe" pitchFamily="49" charset="-127"/>
            </a:endParaRPr>
          </a:p>
        </p:txBody>
      </p:sp>
      <p:pic>
        <p:nvPicPr>
          <p:cNvPr id="6" name="内容占位符 5" descr="143256supozfumy4oayyl4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5388090" y="3789040"/>
            <a:ext cx="3264361" cy="2448272"/>
          </a:xfrm>
        </p:spPr>
      </p:pic>
      <p:pic>
        <p:nvPicPr>
          <p:cNvPr id="7" name="图片 6" descr="t0103868caeef9d174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136" y="675975"/>
            <a:ext cx="3108663" cy="2428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>
                <a:solidFill>
                  <a:srgbClr val="FF0000"/>
                </a:solidFill>
                <a:latin typeface="GungsuhChe" pitchFamily="49" charset="-127"/>
                <a:ea typeface="GungsuhChe" pitchFamily="49" charset="-127"/>
              </a:rPr>
              <a:t>review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683568" y="1556792"/>
          <a:ext cx="7787208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59632" y="5949280"/>
          <a:ext cx="6096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hot                                  habit                       lake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timg (8)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-1" y="0"/>
            <a:ext cx="9168341" cy="68580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 descr="timg (9)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u=1510887497,2362924881&amp;fm=15&amp;gp=0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35100" y="0"/>
            <a:ext cx="9190008" cy="6858000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GungsuhChe" pitchFamily="49" charset="-127"/>
                <a:ea typeface="GungsuhChe" pitchFamily="49" charset="-127"/>
              </a:rPr>
              <a:t>Let’s explore the new world</a:t>
            </a:r>
            <a:endParaRPr lang="zh-CN" altLang="en-US" dirty="0">
              <a:solidFill>
                <a:schemeClr val="bg1"/>
              </a:solidFill>
              <a:latin typeface="GungsuhChe" pitchFamily="49" charset="-127"/>
              <a:ea typeface="GungsuhChe" pitchFamily="49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d439b6003af33a8732964ebac15c10385243b593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-1" y="0"/>
            <a:ext cx="9168339" cy="68580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6700" b="1" dirty="0" smtClean="0">
                <a:solidFill>
                  <a:srgbClr val="FF0000"/>
                </a:solidFill>
                <a:latin typeface="GungsuhChe" pitchFamily="49" charset="-127"/>
                <a:ea typeface="GungsuhChe" pitchFamily="49" charset="-127"/>
              </a:rPr>
              <a:t>Hero</a:t>
            </a:r>
            <a:br>
              <a:rPr lang="en-US" altLang="zh-CN" b="1" dirty="0" smtClean="0">
                <a:solidFill>
                  <a:srgbClr val="FF0000"/>
                </a:solidFill>
                <a:latin typeface="GungsuhChe" pitchFamily="49" charset="-127"/>
                <a:ea typeface="GungsuhChe" pitchFamily="49" charset="-127"/>
              </a:rPr>
            </a:br>
            <a:endParaRPr lang="zh-CN" altLang="en-US" sz="3600" b="1" dirty="0">
              <a:latin typeface="GungsuhChe" pitchFamily="49" charset="-127"/>
              <a:ea typeface="GungsuhChe" pitchFamily="49" charset="-127"/>
            </a:endParaRPr>
          </a:p>
        </p:txBody>
      </p:sp>
      <p:pic>
        <p:nvPicPr>
          <p:cNvPr id="4" name="内容占位符 3" descr="76b0-hfkffak1636602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395536" y="1700808"/>
            <a:ext cx="3312368" cy="4525963"/>
          </a:xfrm>
        </p:spPr>
      </p:pic>
      <p:pic>
        <p:nvPicPr>
          <p:cNvPr id="6" name="图片 5" descr="timg (5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3848" y="1988840"/>
            <a:ext cx="2880320" cy="3717032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71600" y="1268760"/>
          <a:ext cx="14638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8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One 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779912" y="1268760"/>
          <a:ext cx="153583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83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Two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6804248" y="1196752"/>
          <a:ext cx="13918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18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Three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图片 9" descr="15235846784665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6176" y="2348880"/>
            <a:ext cx="2987824" cy="25947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pPr algn="l"/>
            <a:r>
              <a:rPr lang="en-US" altLang="zh-CN" dirty="0" smtClean="0">
                <a:solidFill>
                  <a:srgbClr val="FF0000"/>
                </a:solidFill>
              </a:rPr>
              <a:t>King    Letter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/>
              <a:t>a                                    e                              i  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    o                               u</a:t>
            </a:r>
            <a:endParaRPr lang="zh-CN" altLang="en-US" dirty="0"/>
          </a:p>
        </p:txBody>
      </p:sp>
      <p:pic>
        <p:nvPicPr>
          <p:cNvPr id="12" name="图片 11" descr="秦始皇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71600" y="908720"/>
            <a:ext cx="3634211" cy="5085184"/>
          </a:xfrm>
          <a:prstGeom prst="rect">
            <a:avLst/>
          </a:prstGeom>
        </p:spPr>
      </p:pic>
      <p:pic>
        <p:nvPicPr>
          <p:cNvPr id="13" name="图片 12" descr="秦始皇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4008" y="1268760"/>
            <a:ext cx="2592287" cy="4968552"/>
          </a:xfrm>
          <a:prstGeom prst="rect">
            <a:avLst/>
          </a:prstGeom>
        </p:spPr>
      </p:pic>
      <p:pic>
        <p:nvPicPr>
          <p:cNvPr id="14" name="图片 13" descr="秦始皇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48264" y="836712"/>
            <a:ext cx="4032448" cy="6021288"/>
          </a:xfrm>
          <a:prstGeom prst="rect">
            <a:avLst/>
          </a:prstGeom>
        </p:spPr>
      </p:pic>
      <p:pic>
        <p:nvPicPr>
          <p:cNvPr id="15" name="图片 14" descr="秦始皇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87824" y="2780928"/>
            <a:ext cx="3769026" cy="5273824"/>
          </a:xfrm>
          <a:prstGeom prst="rect">
            <a:avLst/>
          </a:prstGeom>
        </p:spPr>
      </p:pic>
      <p:pic>
        <p:nvPicPr>
          <p:cNvPr id="16" name="图片 15" descr="秦始皇 5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24128" y="3140968"/>
            <a:ext cx="490118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>
                <a:solidFill>
                  <a:srgbClr val="FF0000"/>
                </a:solidFill>
                <a:latin typeface="GungsuhChe" pitchFamily="49" charset="-127"/>
                <a:ea typeface="GungsuhChe" pitchFamily="49" charset="-127"/>
              </a:rPr>
              <a:t>Soldier Letter       </a:t>
            </a:r>
            <a:endParaRPr lang="zh-CN" altLang="en-US" dirty="0">
              <a:solidFill>
                <a:srgbClr val="FF0000"/>
              </a:solidFill>
              <a:latin typeface="GungsuhChe" pitchFamily="49" charset="-127"/>
              <a:ea typeface="GungsuhChe" pitchFamily="49" charset="-127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en-US" altLang="zh-CN" b="1" dirty="0" smtClean="0">
                <a:latin typeface="Comic Sans MS" panose="030F0702030302020204" pitchFamily="66" charset="0"/>
              </a:rPr>
              <a:t>b       c       d      f      g</a:t>
            </a:r>
            <a:br>
              <a:rPr lang="en-US" altLang="zh-CN" b="1" dirty="0" smtClean="0">
                <a:latin typeface="Comic Sans MS" panose="030F0702030302020204" pitchFamily="66" charset="0"/>
              </a:rPr>
            </a:br>
            <a:endParaRPr lang="en-US" altLang="zh-CN" b="1" dirty="0" smtClean="0">
              <a:latin typeface="Comic Sans MS" panose="030F0702030302020204" pitchFamily="66" charset="0"/>
            </a:endParaRPr>
          </a:p>
          <a:p>
            <a:pPr algn="ctr">
              <a:buNone/>
            </a:pPr>
            <a:r>
              <a:rPr lang="en-US" altLang="zh-CN" b="1" dirty="0" smtClean="0">
                <a:latin typeface="Comic Sans MS" panose="030F0702030302020204" pitchFamily="66" charset="0"/>
              </a:rPr>
              <a:t>h        j       l       m      n</a:t>
            </a:r>
            <a:br>
              <a:rPr lang="en-US" altLang="zh-CN" b="1" dirty="0" smtClean="0">
                <a:latin typeface="Comic Sans MS" panose="030F0702030302020204" pitchFamily="66" charset="0"/>
              </a:rPr>
            </a:br>
            <a:endParaRPr lang="en-US" altLang="zh-CN" b="1" dirty="0" smtClean="0">
              <a:latin typeface="Comic Sans MS" panose="030F0702030302020204" pitchFamily="66" charset="0"/>
            </a:endParaRPr>
          </a:p>
          <a:p>
            <a:pPr algn="ctr">
              <a:buNone/>
            </a:pPr>
            <a:r>
              <a:rPr lang="en-US" altLang="zh-CN" b="1" dirty="0" smtClean="0">
                <a:latin typeface="Comic Sans MS" panose="030F0702030302020204" pitchFamily="66" charset="0"/>
              </a:rPr>
              <a:t>p        qu=q      r      s      t</a:t>
            </a:r>
            <a:br>
              <a:rPr lang="en-US" altLang="zh-CN" b="1" dirty="0" smtClean="0">
                <a:latin typeface="Comic Sans MS" panose="030F0702030302020204" pitchFamily="66" charset="0"/>
              </a:rPr>
            </a:br>
            <a:endParaRPr lang="en-US" altLang="zh-CN" b="1" dirty="0" smtClean="0">
              <a:latin typeface="Comic Sans MS" panose="030F0702030302020204" pitchFamily="66" charset="0"/>
            </a:endParaRPr>
          </a:p>
          <a:p>
            <a:pPr algn="ctr">
              <a:buNone/>
            </a:pPr>
            <a:r>
              <a:rPr lang="en-US" altLang="zh-CN" b="1" dirty="0" smtClean="0">
                <a:latin typeface="Comic Sans MS" panose="030F0702030302020204" pitchFamily="66" charset="0"/>
              </a:rPr>
              <a:t>v        w      x         y     z</a:t>
            </a:r>
            <a:endParaRPr lang="en-US" altLang="zh-CN" b="1" dirty="0" smtClean="0">
              <a:latin typeface="Comic Sans MS" panose="030F0702030302020204" pitchFamily="66" charset="0"/>
            </a:endParaRPr>
          </a:p>
          <a:p>
            <a:pPr algn="ctr">
              <a:buNone/>
            </a:pPr>
            <a:endParaRPr lang="en-US" altLang="zh-CN" b="1" dirty="0" smtClean="0">
              <a:latin typeface="Comic Sans MS" panose="030F0702030302020204" pitchFamily="66" charset="0"/>
            </a:endParaRPr>
          </a:p>
          <a:p>
            <a:pPr algn="ctr">
              <a:buNone/>
            </a:pPr>
            <a:r>
              <a:rPr lang="en-US" altLang="zh-CN" b="1" dirty="0" smtClean="0">
                <a:latin typeface="Comic Sans MS" panose="030F0702030302020204" pitchFamily="66" charset="0"/>
              </a:rPr>
              <a:t>tr    dr   ch    sh    th or th</a:t>
            </a:r>
            <a:endParaRPr lang="zh-CN" altLang="en-US" dirty="0" smtClean="0"/>
          </a:p>
          <a:p>
            <a:endParaRPr lang="zh-CN" altLang="en-US" dirty="0"/>
          </a:p>
        </p:txBody>
      </p:sp>
      <p:pic>
        <p:nvPicPr>
          <p:cNvPr id="6" name="图片 5" descr="白起2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355976" y="116632"/>
            <a:ext cx="4901184" cy="6858000"/>
          </a:xfrm>
          <a:prstGeom prst="rect">
            <a:avLst/>
          </a:prstGeom>
        </p:spPr>
      </p:pic>
      <p:pic>
        <p:nvPicPr>
          <p:cNvPr id="7" name="图片 6" descr="蔡文姬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04248" y="116632"/>
            <a:ext cx="490118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>
                <a:solidFill>
                  <a:srgbClr val="FF0000"/>
                </a:solidFill>
                <a:latin typeface="GungsuhChe" pitchFamily="49" charset="-127"/>
                <a:ea typeface="GungsuhChe" pitchFamily="49" charset="-127"/>
              </a:rPr>
              <a:t>Letter Sound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a</a:t>
            </a:r>
            <a:r>
              <a:rPr lang="en-US" altLang="zh-CN" b="1" dirty="0" smtClean="0">
                <a:latin typeface="Comic Sans MS" panose="030F0702030302020204" pitchFamily="66" charset="0"/>
              </a:rPr>
              <a:t>  b  c  d 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e</a:t>
            </a:r>
            <a:r>
              <a:rPr lang="en-US" altLang="zh-CN" b="1" dirty="0" smtClean="0">
                <a:latin typeface="Comic Sans MS" panose="030F0702030302020204" pitchFamily="66" charset="0"/>
              </a:rPr>
              <a:t>  f  g</a:t>
            </a:r>
            <a:endParaRPr lang="en-US" altLang="zh-CN" b="1" dirty="0" smtClean="0">
              <a:latin typeface="Comic Sans MS" panose="030F0702030302020204" pitchFamily="66" charset="0"/>
            </a:endParaRPr>
          </a:p>
          <a:p>
            <a:pPr algn="ctr">
              <a:buNone/>
            </a:pPr>
            <a:r>
              <a:rPr lang="en-US" altLang="zh-CN" b="1" dirty="0" smtClean="0">
                <a:latin typeface="Comic Sans MS" panose="030F0702030302020204" pitchFamily="66" charset="0"/>
              </a:rPr>
              <a:t>h  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i</a:t>
            </a:r>
            <a:r>
              <a:rPr lang="en-US" altLang="zh-CN" b="1" dirty="0" smtClean="0">
                <a:latin typeface="Comic Sans MS" panose="030F0702030302020204" pitchFamily="66" charset="0"/>
              </a:rPr>
              <a:t>   j   k   l   m   n</a:t>
            </a:r>
            <a:endParaRPr lang="en-US" altLang="zh-CN" b="1" dirty="0" smtClean="0">
              <a:latin typeface="Comic Sans MS" panose="030F0702030302020204" pitchFamily="66" charset="0"/>
            </a:endParaRPr>
          </a:p>
          <a:p>
            <a:pPr algn="ctr"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o</a:t>
            </a:r>
            <a:r>
              <a:rPr lang="en-US" altLang="zh-CN" b="1" dirty="0" smtClean="0">
                <a:latin typeface="Comic Sans MS" panose="030F0702030302020204" pitchFamily="66" charset="0"/>
              </a:rPr>
              <a:t>   p   q   r   s   t</a:t>
            </a:r>
            <a:endParaRPr lang="en-US" altLang="zh-CN" b="1" dirty="0" smtClean="0">
              <a:latin typeface="Comic Sans MS" panose="030F0702030302020204" pitchFamily="66" charset="0"/>
            </a:endParaRPr>
          </a:p>
          <a:p>
            <a:pPr algn="ctr"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u</a:t>
            </a:r>
            <a:r>
              <a:rPr lang="en-US" altLang="zh-CN" b="1" dirty="0" smtClean="0">
                <a:latin typeface="Comic Sans MS" panose="030F0702030302020204" pitchFamily="66" charset="0"/>
              </a:rPr>
              <a:t>   v   w   x   y   z</a:t>
            </a:r>
            <a:endParaRPr lang="en-US" altLang="zh-CN" b="1" dirty="0" smtClean="0">
              <a:latin typeface="Comic Sans MS" panose="030F0702030302020204" pitchFamily="66" charset="0"/>
            </a:endParaRPr>
          </a:p>
          <a:p>
            <a:pPr algn="ctr">
              <a:buNone/>
            </a:pPr>
            <a:r>
              <a:rPr lang="en-US" altLang="zh-CN" b="1" dirty="0" smtClean="0">
                <a:latin typeface="Comic Sans MS" panose="030F0702030302020204" pitchFamily="66" charset="0"/>
              </a:rPr>
              <a:t>tr    dr   ch    sh    th or th</a:t>
            </a:r>
            <a:endParaRPr lang="zh-CN" altLang="en-US" dirty="0" smtClean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4" name="图片 3" descr="a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187624" y="4509120"/>
            <a:ext cx="931788" cy="1052128"/>
          </a:xfrm>
          <a:prstGeom prst="rect">
            <a:avLst/>
          </a:prstGeom>
        </p:spPr>
      </p:pic>
      <p:pic>
        <p:nvPicPr>
          <p:cNvPr id="5" name="图片 4" descr="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9752" y="4509120"/>
            <a:ext cx="1717392" cy="1373682"/>
          </a:xfrm>
          <a:prstGeom prst="rect">
            <a:avLst/>
          </a:prstGeom>
        </p:spPr>
      </p:pic>
      <p:pic>
        <p:nvPicPr>
          <p:cNvPr id="6" name="图片 5" descr="i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11960" y="4581128"/>
            <a:ext cx="1255167" cy="1211719"/>
          </a:xfrm>
          <a:prstGeom prst="rect">
            <a:avLst/>
          </a:prstGeom>
        </p:spPr>
      </p:pic>
      <p:pic>
        <p:nvPicPr>
          <p:cNvPr id="7" name="图片 6" descr="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52120" y="4653136"/>
            <a:ext cx="1584740" cy="1061725"/>
          </a:xfrm>
          <a:prstGeom prst="rect">
            <a:avLst/>
          </a:prstGeom>
        </p:spPr>
      </p:pic>
      <p:pic>
        <p:nvPicPr>
          <p:cNvPr id="8" name="图片 7" descr="u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4328" y="4509120"/>
            <a:ext cx="1150268" cy="1150268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187624" y="5805264"/>
          <a:ext cx="748883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883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r>
                        <a:rPr lang="en-US" altLang="zh-CN" baseline="0" dirty="0" smtClean="0"/>
                        <a:t>                                    e                       i                          o                                     u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2766</Words>
  <Application>WPS 演示</Application>
  <PresentationFormat>全屏显示(4:3)</PresentationFormat>
  <Paragraphs>240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Arial</vt:lpstr>
      <vt:lpstr>宋体</vt:lpstr>
      <vt:lpstr>Wingdings</vt:lpstr>
      <vt:lpstr>GungsuhChe</vt:lpstr>
      <vt:lpstr>Malgun Gothic</vt:lpstr>
      <vt:lpstr>Comic Sans MS</vt:lpstr>
      <vt:lpstr>Calibri</vt:lpstr>
      <vt:lpstr>微软雅黑</vt:lpstr>
      <vt:lpstr>Arial Unicode MS</vt:lpstr>
      <vt:lpstr>Office 主题</vt:lpstr>
      <vt:lpstr>姓名：王思潼 英文名：Kaylee 毕业院校：四川外语学院 专业：英语翻译</vt:lpstr>
      <vt:lpstr>PowerPoint 演示文稿</vt:lpstr>
      <vt:lpstr>VS</vt:lpstr>
      <vt:lpstr>Let’s explore the new world</vt:lpstr>
      <vt:lpstr>PowerPoint 演示文稿</vt:lpstr>
      <vt:lpstr>Hero </vt:lpstr>
      <vt:lpstr>King    Letter</vt:lpstr>
      <vt:lpstr>Soldier Letter       </vt:lpstr>
      <vt:lpstr>Letter Sound </vt:lpstr>
      <vt:lpstr>PowerPoint 演示文稿</vt:lpstr>
      <vt:lpstr>Team Work</vt:lpstr>
      <vt:lpstr>One Kill</vt:lpstr>
      <vt:lpstr>Team Work</vt:lpstr>
      <vt:lpstr>Double Kill</vt:lpstr>
      <vt:lpstr>Team Work</vt:lpstr>
      <vt:lpstr>Triple Kill</vt:lpstr>
      <vt:lpstr>Practice</vt:lpstr>
      <vt:lpstr>Practice</vt:lpstr>
      <vt:lpstr>PowerPoint 演示文稿</vt:lpstr>
      <vt:lpstr>Words spelling competition</vt:lpstr>
      <vt:lpstr>Team Work</vt:lpstr>
      <vt:lpstr>Words spelling competition</vt:lpstr>
      <vt:lpstr>Long vowels</vt:lpstr>
      <vt:lpstr>a_e</vt:lpstr>
      <vt:lpstr>Practice</vt:lpstr>
      <vt:lpstr>Words spelling competition</vt:lpstr>
      <vt:lpstr>PowerPoint 演示文稿</vt:lpstr>
      <vt:lpstr>考试连接</vt:lpstr>
      <vt:lpstr>review</vt:lpstr>
      <vt:lpstr>review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Claire</cp:lastModifiedBy>
  <cp:revision>33</cp:revision>
  <dcterms:created xsi:type="dcterms:W3CDTF">2020-04-14T07:47:00Z</dcterms:created>
  <dcterms:modified xsi:type="dcterms:W3CDTF">2020-04-14T08:00:01Z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